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58" r:id="rId3"/>
    <p:sldId id="259" r:id="rId4"/>
    <p:sldId id="260" r:id="rId5"/>
    <p:sldId id="262" r:id="rId6"/>
    <p:sldId id="276" r:id="rId7"/>
    <p:sldId id="286" r:id="rId8"/>
    <p:sldId id="285" r:id="rId9"/>
    <p:sldId id="288" r:id="rId10"/>
    <p:sldId id="299" r:id="rId11"/>
    <p:sldId id="297" r:id="rId12"/>
    <p:sldId id="300" r:id="rId13"/>
    <p:sldId id="301" r:id="rId14"/>
    <p:sldId id="296" r:id="rId15"/>
    <p:sldId id="279" r:id="rId16"/>
    <p:sldId id="303" r:id="rId17"/>
    <p:sldId id="302" r:id="rId18"/>
    <p:sldId id="293" r:id="rId19"/>
    <p:sldId id="294" r:id="rId20"/>
    <p:sldId id="298" r:id="rId21"/>
    <p:sldId id="295" r:id="rId22"/>
    <p:sldId id="261" r:id="rId23"/>
    <p:sldId id="264" r:id="rId24"/>
    <p:sldId id="265" r:id="rId25"/>
    <p:sldId id="289" r:id="rId26"/>
    <p:sldId id="290" r:id="rId27"/>
    <p:sldId id="266" r:id="rId28"/>
    <p:sldId id="273" r:id="rId29"/>
    <p:sldId id="275" r:id="rId30"/>
    <p:sldId id="274" r:id="rId31"/>
    <p:sldId id="270" r:id="rId32"/>
    <p:sldId id="272" r:id="rId33"/>
    <p:sldId id="287" r:id="rId34"/>
    <p:sldId id="283" r:id="rId35"/>
    <p:sldId id="269" r:id="rId3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  <a:srgbClr val="8C8C8C"/>
    <a:srgbClr val="535353"/>
    <a:srgbClr val="4FC7A0"/>
    <a:srgbClr val="4DC58D"/>
    <a:srgbClr val="70AD47"/>
    <a:srgbClr val="5B9BD5"/>
    <a:srgbClr val="48BD58"/>
    <a:srgbClr val="127A95"/>
    <a:srgbClr val="222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102" autoAdjust="0"/>
    <p:restoredTop sz="94660"/>
  </p:normalViewPr>
  <p:slideViewPr>
    <p:cSldViewPr snapToGrid="0">
      <p:cViewPr varScale="1">
        <p:scale>
          <a:sx n="48" d="100"/>
          <a:sy n="48" d="100"/>
        </p:scale>
        <p:origin x="3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svg"/><Relationship Id="rId1" Type="http://schemas.openxmlformats.org/officeDocument/2006/relationships/image" Target="../media/image17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43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18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svg"/><Relationship Id="rId1" Type="http://schemas.openxmlformats.org/officeDocument/2006/relationships/image" Target="../media/image42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ata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svg"/><Relationship Id="rId1" Type="http://schemas.openxmlformats.org/officeDocument/2006/relationships/image" Target="../media/image5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svg"/><Relationship Id="rId1" Type="http://schemas.openxmlformats.org/officeDocument/2006/relationships/image" Target="../media/image17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43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18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svg"/><Relationship Id="rId1" Type="http://schemas.openxmlformats.org/officeDocument/2006/relationships/image" Target="../media/image42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rawing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svg"/><Relationship Id="rId1" Type="http://schemas.openxmlformats.org/officeDocument/2006/relationships/image" Target="../media/image5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5">
        <a:alpha val="0"/>
      </a:schemeClr>
    </dgm:fillClrLst>
    <dgm:linClrLst meth="repeat">
      <a:schemeClr val="accent5">
        <a:alpha val="0"/>
      </a:schemeClr>
    </dgm:linClrLst>
    <dgm:effectClrLst/>
    <dgm:txLinClrLst/>
    <dgm:txFillClrLst>
      <a:schemeClr val="accent5"/>
      <a:schemeClr val="accent6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5">
        <a:alpha val="0"/>
      </a:schemeClr>
    </dgm:fillClrLst>
    <dgm:linClrLst meth="repeat">
      <a:schemeClr val="accent5">
        <a:alpha val="0"/>
      </a:schemeClr>
    </dgm:linClrLst>
    <dgm:effectClrLst/>
    <dgm:txLinClrLst/>
    <dgm:txFillClrLst>
      <a:schemeClr val="accent5"/>
      <a:schemeClr val="accent6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3">
        <a:alpha val="0"/>
      </a:schemeClr>
    </dgm:fillClrLst>
    <dgm:linClrLst meth="repeat">
      <a:schemeClr val="accent3">
        <a:alpha val="0"/>
      </a:schemeClr>
    </dgm:linClrLst>
    <dgm:effectClrLst/>
    <dgm:txLinClrLst/>
    <dgm:txFillClrLst meth="repeat">
      <a:schemeClr val="accent3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FD859D-BDD2-4F96-A8D9-85FEA9ABD9C3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FA90638B-C465-4E9D-B11E-B42A8DC3F388}">
      <dgm:prSet/>
      <dgm:spPr/>
      <dgm:t>
        <a:bodyPr/>
        <a:lstStyle/>
        <a:p>
          <a:pPr>
            <a:defRPr b="1"/>
          </a:pPr>
          <a:r>
            <a:rPr lang="en-US"/>
            <a:t>Pamięci wewnętrznej:</a:t>
          </a:r>
        </a:p>
      </dgm:t>
    </dgm:pt>
    <dgm:pt modelId="{CE6E4F6B-860F-460E-AE0B-F4C75F1B0B68}" type="parTrans" cxnId="{FB6BC10B-79F2-48DC-9364-89ED9D32B7C5}">
      <dgm:prSet/>
      <dgm:spPr/>
      <dgm:t>
        <a:bodyPr/>
        <a:lstStyle/>
        <a:p>
          <a:endParaRPr lang="en-US"/>
        </a:p>
      </dgm:t>
    </dgm:pt>
    <dgm:pt modelId="{DED97FFA-A99C-4B71-80DC-5C84F7C3034A}" type="sibTrans" cxnId="{FB6BC10B-79F2-48DC-9364-89ED9D32B7C5}">
      <dgm:prSet/>
      <dgm:spPr/>
      <dgm:t>
        <a:bodyPr/>
        <a:lstStyle/>
        <a:p>
          <a:endParaRPr lang="en-US"/>
        </a:p>
      </dgm:t>
    </dgm:pt>
    <dgm:pt modelId="{CB2F354B-3BA9-4C96-9DB5-53F0B23CAD9B}">
      <dgm:prSet/>
      <dgm:spPr/>
      <dgm:t>
        <a:bodyPr/>
        <a:lstStyle/>
        <a:p>
          <a:r>
            <a:rPr lang="en-US"/>
            <a:t>Rejestry procesora</a:t>
          </a:r>
        </a:p>
      </dgm:t>
    </dgm:pt>
    <dgm:pt modelId="{E53FE3F2-26AF-4122-A692-3AA2F060226F}" type="parTrans" cxnId="{1DD2935B-523E-4EA9-B899-E021BF5521E0}">
      <dgm:prSet/>
      <dgm:spPr/>
      <dgm:t>
        <a:bodyPr/>
        <a:lstStyle/>
        <a:p>
          <a:endParaRPr lang="en-US"/>
        </a:p>
      </dgm:t>
    </dgm:pt>
    <dgm:pt modelId="{80AE3DFC-2558-46F8-89B2-2D2A0566E2F7}" type="sibTrans" cxnId="{1DD2935B-523E-4EA9-B899-E021BF5521E0}">
      <dgm:prSet/>
      <dgm:spPr/>
      <dgm:t>
        <a:bodyPr/>
        <a:lstStyle/>
        <a:p>
          <a:endParaRPr lang="en-US"/>
        </a:p>
      </dgm:t>
    </dgm:pt>
    <dgm:pt modelId="{A5B085F0-868E-4F3A-BC35-CB2C4C6019B7}">
      <dgm:prSet/>
      <dgm:spPr/>
      <dgm:t>
        <a:bodyPr/>
        <a:lstStyle/>
        <a:p>
          <a:r>
            <a:rPr lang="en-US"/>
            <a:t>Pamięć podręczna procesora</a:t>
          </a:r>
        </a:p>
      </dgm:t>
    </dgm:pt>
    <dgm:pt modelId="{D4C8A708-83E9-4A66-BA3F-2C872E37C880}" type="parTrans" cxnId="{D33897D4-32E2-435F-8120-77CCB4F2CC44}">
      <dgm:prSet/>
      <dgm:spPr/>
      <dgm:t>
        <a:bodyPr/>
        <a:lstStyle/>
        <a:p>
          <a:endParaRPr lang="en-US"/>
        </a:p>
      </dgm:t>
    </dgm:pt>
    <dgm:pt modelId="{07D9AA4A-1A5D-4832-8FE0-8B37F6EAA528}" type="sibTrans" cxnId="{D33897D4-32E2-435F-8120-77CCB4F2CC44}">
      <dgm:prSet/>
      <dgm:spPr/>
      <dgm:t>
        <a:bodyPr/>
        <a:lstStyle/>
        <a:p>
          <a:endParaRPr lang="en-US"/>
        </a:p>
      </dgm:t>
    </dgm:pt>
    <dgm:pt modelId="{85A6296E-50CD-464D-B268-E411C57551B2}">
      <dgm:prSet/>
      <dgm:spPr/>
      <dgm:t>
        <a:bodyPr/>
        <a:lstStyle/>
        <a:p>
          <a:r>
            <a:rPr lang="en-US"/>
            <a:t>Pamięć RAM</a:t>
          </a:r>
        </a:p>
      </dgm:t>
    </dgm:pt>
    <dgm:pt modelId="{856973B0-281A-475E-9A6B-49DBB8B8D648}" type="parTrans" cxnId="{D8272F61-7194-482F-BC7A-DE15EBB42CA9}">
      <dgm:prSet/>
      <dgm:spPr/>
      <dgm:t>
        <a:bodyPr/>
        <a:lstStyle/>
        <a:p>
          <a:endParaRPr lang="en-US"/>
        </a:p>
      </dgm:t>
    </dgm:pt>
    <dgm:pt modelId="{8EED3456-A76F-43B9-9D3D-354C549B7B81}" type="sibTrans" cxnId="{D8272F61-7194-482F-BC7A-DE15EBB42CA9}">
      <dgm:prSet/>
      <dgm:spPr/>
      <dgm:t>
        <a:bodyPr/>
        <a:lstStyle/>
        <a:p>
          <a:endParaRPr lang="en-US"/>
        </a:p>
      </dgm:t>
    </dgm:pt>
    <dgm:pt modelId="{8E1B89CF-7D53-41D6-85BA-247C5A0B1922}">
      <dgm:prSet/>
      <dgm:spPr/>
      <dgm:t>
        <a:bodyPr/>
        <a:lstStyle/>
        <a:p>
          <a:pPr>
            <a:defRPr b="1"/>
          </a:pPr>
          <a:r>
            <a:rPr lang="en-US"/>
            <a:t>Pamięci zewnątrznej:</a:t>
          </a:r>
        </a:p>
      </dgm:t>
    </dgm:pt>
    <dgm:pt modelId="{30BF6482-8452-4F17-8CF0-69F5568AFFB9}" type="parTrans" cxnId="{167CF41E-632D-4E73-BD85-482F3DDE47A5}">
      <dgm:prSet/>
      <dgm:spPr/>
      <dgm:t>
        <a:bodyPr/>
        <a:lstStyle/>
        <a:p>
          <a:endParaRPr lang="en-US"/>
        </a:p>
      </dgm:t>
    </dgm:pt>
    <dgm:pt modelId="{1221CEAE-0A3F-4CEC-803C-8EEA9EE26BBB}" type="sibTrans" cxnId="{167CF41E-632D-4E73-BD85-482F3DDE47A5}">
      <dgm:prSet/>
      <dgm:spPr/>
      <dgm:t>
        <a:bodyPr/>
        <a:lstStyle/>
        <a:p>
          <a:endParaRPr lang="en-US"/>
        </a:p>
      </dgm:t>
    </dgm:pt>
    <dgm:pt modelId="{C25337D3-7FCA-45EC-B4B7-63F8564E8A11}">
      <dgm:prSet/>
      <dgm:spPr/>
      <dgm:t>
        <a:bodyPr/>
        <a:lstStyle/>
        <a:p>
          <a:r>
            <a:rPr lang="en-US"/>
            <a:t>Dyski twarde</a:t>
          </a:r>
        </a:p>
      </dgm:t>
    </dgm:pt>
    <dgm:pt modelId="{D37A9740-F079-4252-8013-0CCBA5461306}" type="parTrans" cxnId="{29566DD7-E050-4788-A3CD-409CD2D62169}">
      <dgm:prSet/>
      <dgm:spPr/>
      <dgm:t>
        <a:bodyPr/>
        <a:lstStyle/>
        <a:p>
          <a:endParaRPr lang="en-US"/>
        </a:p>
      </dgm:t>
    </dgm:pt>
    <dgm:pt modelId="{38F6B57A-6712-4C88-8FFF-2218E7C0F68F}" type="sibTrans" cxnId="{29566DD7-E050-4788-A3CD-409CD2D62169}">
      <dgm:prSet/>
      <dgm:spPr/>
      <dgm:t>
        <a:bodyPr/>
        <a:lstStyle/>
        <a:p>
          <a:endParaRPr lang="en-US"/>
        </a:p>
      </dgm:t>
    </dgm:pt>
    <dgm:pt modelId="{72248868-413B-42DF-B607-B6119D627039}">
      <dgm:prSet/>
      <dgm:spPr/>
      <dgm:t>
        <a:bodyPr/>
        <a:lstStyle/>
        <a:p>
          <a:r>
            <a:rPr lang="en-US"/>
            <a:t>Dyski optyczne CD/DVD</a:t>
          </a:r>
        </a:p>
      </dgm:t>
    </dgm:pt>
    <dgm:pt modelId="{72AA0B34-7D36-49A5-AD5B-A898874C1CE1}" type="parTrans" cxnId="{0E949D4E-FD39-4211-BFF8-ABA6E5C1C25D}">
      <dgm:prSet/>
      <dgm:spPr/>
      <dgm:t>
        <a:bodyPr/>
        <a:lstStyle/>
        <a:p>
          <a:endParaRPr lang="en-US"/>
        </a:p>
      </dgm:t>
    </dgm:pt>
    <dgm:pt modelId="{5D227BA3-BB01-490E-A010-095F459A97D0}" type="sibTrans" cxnId="{0E949D4E-FD39-4211-BFF8-ABA6E5C1C25D}">
      <dgm:prSet/>
      <dgm:spPr/>
      <dgm:t>
        <a:bodyPr/>
        <a:lstStyle/>
        <a:p>
          <a:endParaRPr lang="en-US"/>
        </a:p>
      </dgm:t>
    </dgm:pt>
    <dgm:pt modelId="{F8BC01F5-FA80-4617-8FD2-5E61C3289B69}">
      <dgm:prSet/>
      <dgm:spPr/>
      <dgm:t>
        <a:bodyPr/>
        <a:lstStyle/>
        <a:p>
          <a:r>
            <a:rPr lang="en-US"/>
            <a:t>Nośniki USB</a:t>
          </a:r>
        </a:p>
      </dgm:t>
    </dgm:pt>
    <dgm:pt modelId="{ACB0ABB4-2EC0-4517-BC7A-9C26C5D1A18D}" type="parTrans" cxnId="{8E10A389-1C99-4DCB-920B-BE35C2395825}">
      <dgm:prSet/>
      <dgm:spPr/>
      <dgm:t>
        <a:bodyPr/>
        <a:lstStyle/>
        <a:p>
          <a:endParaRPr lang="en-US"/>
        </a:p>
      </dgm:t>
    </dgm:pt>
    <dgm:pt modelId="{4F973D38-922A-43C4-B9D7-E5784EFC2E45}" type="sibTrans" cxnId="{8E10A389-1C99-4DCB-920B-BE35C2395825}">
      <dgm:prSet/>
      <dgm:spPr/>
      <dgm:t>
        <a:bodyPr/>
        <a:lstStyle/>
        <a:p>
          <a:endParaRPr lang="en-US"/>
        </a:p>
      </dgm:t>
    </dgm:pt>
    <dgm:pt modelId="{26CBF406-A262-427E-BC8C-5DC563056654}">
      <dgm:prSet/>
      <dgm:spPr/>
      <dgm:t>
        <a:bodyPr/>
        <a:lstStyle/>
        <a:p>
          <a:r>
            <a:rPr lang="en-US"/>
            <a:t>I inne…</a:t>
          </a:r>
        </a:p>
      </dgm:t>
    </dgm:pt>
    <dgm:pt modelId="{364944DA-DF5A-4850-AEE4-11F344187776}" type="parTrans" cxnId="{C26EA1CC-1869-4008-9912-325274FA5817}">
      <dgm:prSet/>
      <dgm:spPr/>
      <dgm:t>
        <a:bodyPr/>
        <a:lstStyle/>
        <a:p>
          <a:endParaRPr lang="en-US"/>
        </a:p>
      </dgm:t>
    </dgm:pt>
    <dgm:pt modelId="{40C01FA6-A42B-4832-AA52-4488EAF2BD51}" type="sibTrans" cxnId="{C26EA1CC-1869-4008-9912-325274FA5817}">
      <dgm:prSet/>
      <dgm:spPr/>
      <dgm:t>
        <a:bodyPr/>
        <a:lstStyle/>
        <a:p>
          <a:endParaRPr lang="en-US"/>
        </a:p>
      </dgm:t>
    </dgm:pt>
    <dgm:pt modelId="{4F00422B-54D5-47D4-AB9D-3E97ACAAFE3A}" type="pres">
      <dgm:prSet presAssocID="{17FD859D-BDD2-4F96-A8D9-85FEA9ABD9C3}" presName="root" presStyleCnt="0">
        <dgm:presLayoutVars>
          <dgm:dir/>
          <dgm:resizeHandles val="exact"/>
        </dgm:presLayoutVars>
      </dgm:prSet>
      <dgm:spPr/>
    </dgm:pt>
    <dgm:pt modelId="{10A58571-0C71-4C81-9623-6BDCD980D1F1}" type="pres">
      <dgm:prSet presAssocID="{FA90638B-C465-4E9D-B11E-B42A8DC3F388}" presName="compNode" presStyleCnt="0"/>
      <dgm:spPr/>
    </dgm:pt>
    <dgm:pt modelId="{42FE4D8E-0E4D-4BD2-AC1D-332A833F613F}" type="pres">
      <dgm:prSet presAssocID="{FA90638B-C465-4E9D-B11E-B42A8DC3F38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CB6CF9E2-96A9-4F6B-80B0-0C5444390A26}" type="pres">
      <dgm:prSet presAssocID="{FA90638B-C465-4E9D-B11E-B42A8DC3F388}" presName="iconSpace" presStyleCnt="0"/>
      <dgm:spPr/>
    </dgm:pt>
    <dgm:pt modelId="{B43F6F43-97E6-4F9F-A809-5E823FF3210B}" type="pres">
      <dgm:prSet presAssocID="{FA90638B-C465-4E9D-B11E-B42A8DC3F388}" presName="parTx" presStyleLbl="revTx" presStyleIdx="0" presStyleCnt="4">
        <dgm:presLayoutVars>
          <dgm:chMax val="0"/>
          <dgm:chPref val="0"/>
        </dgm:presLayoutVars>
      </dgm:prSet>
      <dgm:spPr/>
    </dgm:pt>
    <dgm:pt modelId="{8AD2D98A-B5B3-4F69-B9A5-0D301C194D81}" type="pres">
      <dgm:prSet presAssocID="{FA90638B-C465-4E9D-B11E-B42A8DC3F388}" presName="txSpace" presStyleCnt="0"/>
      <dgm:spPr/>
    </dgm:pt>
    <dgm:pt modelId="{B5E55859-6792-4083-BE7A-22885FBDF3A8}" type="pres">
      <dgm:prSet presAssocID="{FA90638B-C465-4E9D-B11E-B42A8DC3F388}" presName="desTx" presStyleLbl="revTx" presStyleIdx="1" presStyleCnt="4">
        <dgm:presLayoutVars/>
      </dgm:prSet>
      <dgm:spPr/>
    </dgm:pt>
    <dgm:pt modelId="{D407550F-1E73-4A1E-8950-C3F58726F44D}" type="pres">
      <dgm:prSet presAssocID="{DED97FFA-A99C-4B71-80DC-5C84F7C3034A}" presName="sibTrans" presStyleCnt="0"/>
      <dgm:spPr/>
    </dgm:pt>
    <dgm:pt modelId="{8040263D-531C-4B87-AB90-14DABFB7120D}" type="pres">
      <dgm:prSet presAssocID="{8E1B89CF-7D53-41D6-85BA-247C5A0B1922}" presName="compNode" presStyleCnt="0"/>
      <dgm:spPr/>
    </dgm:pt>
    <dgm:pt modelId="{98FC966A-B1CB-4051-B764-051BBA4FEB6B}" type="pres">
      <dgm:prSet presAssocID="{8E1B89CF-7D53-41D6-85BA-247C5A0B192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k"/>
        </a:ext>
      </dgm:extLst>
    </dgm:pt>
    <dgm:pt modelId="{45836A9A-E37F-42A4-82E7-E5D211163DCC}" type="pres">
      <dgm:prSet presAssocID="{8E1B89CF-7D53-41D6-85BA-247C5A0B1922}" presName="iconSpace" presStyleCnt="0"/>
      <dgm:spPr/>
    </dgm:pt>
    <dgm:pt modelId="{A55275FD-6BC1-411C-9C32-F7E8B26EAE52}" type="pres">
      <dgm:prSet presAssocID="{8E1B89CF-7D53-41D6-85BA-247C5A0B1922}" presName="parTx" presStyleLbl="revTx" presStyleIdx="2" presStyleCnt="4">
        <dgm:presLayoutVars>
          <dgm:chMax val="0"/>
          <dgm:chPref val="0"/>
        </dgm:presLayoutVars>
      </dgm:prSet>
      <dgm:spPr/>
    </dgm:pt>
    <dgm:pt modelId="{04FDB964-03FB-4136-BB4A-CE9E8D6BCBC1}" type="pres">
      <dgm:prSet presAssocID="{8E1B89CF-7D53-41D6-85BA-247C5A0B1922}" presName="txSpace" presStyleCnt="0"/>
      <dgm:spPr/>
    </dgm:pt>
    <dgm:pt modelId="{943D4B54-7BC1-4C04-85F4-3E6039039140}" type="pres">
      <dgm:prSet presAssocID="{8E1B89CF-7D53-41D6-85BA-247C5A0B1922}" presName="desTx" presStyleLbl="revTx" presStyleIdx="3" presStyleCnt="4">
        <dgm:presLayoutVars/>
      </dgm:prSet>
      <dgm:spPr/>
    </dgm:pt>
  </dgm:ptLst>
  <dgm:cxnLst>
    <dgm:cxn modelId="{B9EA9807-FFAB-458A-8F67-4288E7D2EE19}" type="presOf" srcId="{26CBF406-A262-427E-BC8C-5DC563056654}" destId="{943D4B54-7BC1-4C04-85F4-3E6039039140}" srcOrd="0" destOrd="3" presId="urn:microsoft.com/office/officeart/2018/2/layout/IconLabelDescriptionList"/>
    <dgm:cxn modelId="{3D6ABC0B-CB2D-4E37-A576-3DE8F689649C}" type="presOf" srcId="{F8BC01F5-FA80-4617-8FD2-5E61C3289B69}" destId="{943D4B54-7BC1-4C04-85F4-3E6039039140}" srcOrd="0" destOrd="2" presId="urn:microsoft.com/office/officeart/2018/2/layout/IconLabelDescriptionList"/>
    <dgm:cxn modelId="{FB6BC10B-79F2-48DC-9364-89ED9D32B7C5}" srcId="{17FD859D-BDD2-4F96-A8D9-85FEA9ABD9C3}" destId="{FA90638B-C465-4E9D-B11E-B42A8DC3F388}" srcOrd="0" destOrd="0" parTransId="{CE6E4F6B-860F-460E-AE0B-F4C75F1B0B68}" sibTransId="{DED97FFA-A99C-4B71-80DC-5C84F7C3034A}"/>
    <dgm:cxn modelId="{585E5112-4D86-4164-AD0E-E6CC19800664}" type="presOf" srcId="{A5B085F0-868E-4F3A-BC35-CB2C4C6019B7}" destId="{B5E55859-6792-4083-BE7A-22885FBDF3A8}" srcOrd="0" destOrd="1" presId="urn:microsoft.com/office/officeart/2018/2/layout/IconLabelDescriptionList"/>
    <dgm:cxn modelId="{167CF41E-632D-4E73-BD85-482F3DDE47A5}" srcId="{17FD859D-BDD2-4F96-A8D9-85FEA9ABD9C3}" destId="{8E1B89CF-7D53-41D6-85BA-247C5A0B1922}" srcOrd="1" destOrd="0" parTransId="{30BF6482-8452-4F17-8CF0-69F5568AFFB9}" sibTransId="{1221CEAE-0A3F-4CEC-803C-8EEA9EE26BBB}"/>
    <dgm:cxn modelId="{D108FB29-5AC5-480A-8A82-FF4A387277B2}" type="presOf" srcId="{8E1B89CF-7D53-41D6-85BA-247C5A0B1922}" destId="{A55275FD-6BC1-411C-9C32-F7E8B26EAE52}" srcOrd="0" destOrd="0" presId="urn:microsoft.com/office/officeart/2018/2/layout/IconLabelDescriptionList"/>
    <dgm:cxn modelId="{1EE55337-819F-4849-8479-DF7407C8F66F}" type="presOf" srcId="{85A6296E-50CD-464D-B268-E411C57551B2}" destId="{B5E55859-6792-4083-BE7A-22885FBDF3A8}" srcOrd="0" destOrd="2" presId="urn:microsoft.com/office/officeart/2018/2/layout/IconLabelDescriptionList"/>
    <dgm:cxn modelId="{1DD2935B-523E-4EA9-B899-E021BF5521E0}" srcId="{FA90638B-C465-4E9D-B11E-B42A8DC3F388}" destId="{CB2F354B-3BA9-4C96-9DB5-53F0B23CAD9B}" srcOrd="0" destOrd="0" parTransId="{E53FE3F2-26AF-4122-A692-3AA2F060226F}" sibTransId="{80AE3DFC-2558-46F8-89B2-2D2A0566E2F7}"/>
    <dgm:cxn modelId="{D8272F61-7194-482F-BC7A-DE15EBB42CA9}" srcId="{FA90638B-C465-4E9D-B11E-B42A8DC3F388}" destId="{85A6296E-50CD-464D-B268-E411C57551B2}" srcOrd="2" destOrd="0" parTransId="{856973B0-281A-475E-9A6B-49DBB8B8D648}" sibTransId="{8EED3456-A76F-43B9-9D3D-354C549B7B81}"/>
    <dgm:cxn modelId="{C2281968-0D27-47D0-8CC5-7FF2611FA348}" type="presOf" srcId="{72248868-413B-42DF-B607-B6119D627039}" destId="{943D4B54-7BC1-4C04-85F4-3E6039039140}" srcOrd="0" destOrd="1" presId="urn:microsoft.com/office/officeart/2018/2/layout/IconLabelDescriptionList"/>
    <dgm:cxn modelId="{4FD1F448-4BA6-4A00-993A-12C1E1E02922}" type="presOf" srcId="{FA90638B-C465-4E9D-B11E-B42A8DC3F388}" destId="{B43F6F43-97E6-4F9F-A809-5E823FF3210B}" srcOrd="0" destOrd="0" presId="urn:microsoft.com/office/officeart/2018/2/layout/IconLabelDescriptionList"/>
    <dgm:cxn modelId="{0E949D4E-FD39-4211-BFF8-ABA6E5C1C25D}" srcId="{8E1B89CF-7D53-41D6-85BA-247C5A0B1922}" destId="{72248868-413B-42DF-B607-B6119D627039}" srcOrd="1" destOrd="0" parTransId="{72AA0B34-7D36-49A5-AD5B-A898874C1CE1}" sibTransId="{5D227BA3-BB01-490E-A010-095F459A97D0}"/>
    <dgm:cxn modelId="{82645188-2443-4601-B461-6DD76B83285F}" type="presOf" srcId="{17FD859D-BDD2-4F96-A8D9-85FEA9ABD9C3}" destId="{4F00422B-54D5-47D4-AB9D-3E97ACAAFE3A}" srcOrd="0" destOrd="0" presId="urn:microsoft.com/office/officeart/2018/2/layout/IconLabelDescriptionList"/>
    <dgm:cxn modelId="{8E10A389-1C99-4DCB-920B-BE35C2395825}" srcId="{8E1B89CF-7D53-41D6-85BA-247C5A0B1922}" destId="{F8BC01F5-FA80-4617-8FD2-5E61C3289B69}" srcOrd="2" destOrd="0" parTransId="{ACB0ABB4-2EC0-4517-BC7A-9C26C5D1A18D}" sibTransId="{4F973D38-922A-43C4-B9D7-E5784EFC2E45}"/>
    <dgm:cxn modelId="{FAD7BA9D-D723-4A3D-B67A-DB932E0E903B}" type="presOf" srcId="{C25337D3-7FCA-45EC-B4B7-63F8564E8A11}" destId="{943D4B54-7BC1-4C04-85F4-3E6039039140}" srcOrd="0" destOrd="0" presId="urn:microsoft.com/office/officeart/2018/2/layout/IconLabelDescriptionList"/>
    <dgm:cxn modelId="{2699FEAA-45A2-4B0C-87CC-B0D93C71BEA8}" type="presOf" srcId="{CB2F354B-3BA9-4C96-9DB5-53F0B23CAD9B}" destId="{B5E55859-6792-4083-BE7A-22885FBDF3A8}" srcOrd="0" destOrd="0" presId="urn:microsoft.com/office/officeart/2018/2/layout/IconLabelDescriptionList"/>
    <dgm:cxn modelId="{C26EA1CC-1869-4008-9912-325274FA5817}" srcId="{8E1B89CF-7D53-41D6-85BA-247C5A0B1922}" destId="{26CBF406-A262-427E-BC8C-5DC563056654}" srcOrd="3" destOrd="0" parTransId="{364944DA-DF5A-4850-AEE4-11F344187776}" sibTransId="{40C01FA6-A42B-4832-AA52-4488EAF2BD51}"/>
    <dgm:cxn modelId="{D33897D4-32E2-435F-8120-77CCB4F2CC44}" srcId="{FA90638B-C465-4E9D-B11E-B42A8DC3F388}" destId="{A5B085F0-868E-4F3A-BC35-CB2C4C6019B7}" srcOrd="1" destOrd="0" parTransId="{D4C8A708-83E9-4A66-BA3F-2C872E37C880}" sibTransId="{07D9AA4A-1A5D-4832-8FE0-8B37F6EAA528}"/>
    <dgm:cxn modelId="{29566DD7-E050-4788-A3CD-409CD2D62169}" srcId="{8E1B89CF-7D53-41D6-85BA-247C5A0B1922}" destId="{C25337D3-7FCA-45EC-B4B7-63F8564E8A11}" srcOrd="0" destOrd="0" parTransId="{D37A9740-F079-4252-8013-0CCBA5461306}" sibTransId="{38F6B57A-6712-4C88-8FFF-2218E7C0F68F}"/>
    <dgm:cxn modelId="{60478BCB-10B1-49D2-843A-524B01FB9DEE}" type="presParOf" srcId="{4F00422B-54D5-47D4-AB9D-3E97ACAAFE3A}" destId="{10A58571-0C71-4C81-9623-6BDCD980D1F1}" srcOrd="0" destOrd="0" presId="urn:microsoft.com/office/officeart/2018/2/layout/IconLabelDescriptionList"/>
    <dgm:cxn modelId="{6527EDD9-C4FE-4716-BD9E-27758F031812}" type="presParOf" srcId="{10A58571-0C71-4C81-9623-6BDCD980D1F1}" destId="{42FE4D8E-0E4D-4BD2-AC1D-332A833F613F}" srcOrd="0" destOrd="0" presId="urn:microsoft.com/office/officeart/2018/2/layout/IconLabelDescriptionList"/>
    <dgm:cxn modelId="{779ADF2D-3F00-4A50-86E2-783D2AD40B41}" type="presParOf" srcId="{10A58571-0C71-4C81-9623-6BDCD980D1F1}" destId="{CB6CF9E2-96A9-4F6B-80B0-0C5444390A26}" srcOrd="1" destOrd="0" presId="urn:microsoft.com/office/officeart/2018/2/layout/IconLabelDescriptionList"/>
    <dgm:cxn modelId="{3E14FFB1-1BD0-49C2-9261-93F0E781CA80}" type="presParOf" srcId="{10A58571-0C71-4C81-9623-6BDCD980D1F1}" destId="{B43F6F43-97E6-4F9F-A809-5E823FF3210B}" srcOrd="2" destOrd="0" presId="urn:microsoft.com/office/officeart/2018/2/layout/IconLabelDescriptionList"/>
    <dgm:cxn modelId="{C820F516-7424-4EFF-8105-1261A5580F72}" type="presParOf" srcId="{10A58571-0C71-4C81-9623-6BDCD980D1F1}" destId="{8AD2D98A-B5B3-4F69-B9A5-0D301C194D81}" srcOrd="3" destOrd="0" presId="urn:microsoft.com/office/officeart/2018/2/layout/IconLabelDescriptionList"/>
    <dgm:cxn modelId="{A0D9A255-3086-478E-8596-F7D149BA4241}" type="presParOf" srcId="{10A58571-0C71-4C81-9623-6BDCD980D1F1}" destId="{B5E55859-6792-4083-BE7A-22885FBDF3A8}" srcOrd="4" destOrd="0" presId="urn:microsoft.com/office/officeart/2018/2/layout/IconLabelDescriptionList"/>
    <dgm:cxn modelId="{D00DE319-DF1F-41D4-B6B3-557CADE8285D}" type="presParOf" srcId="{4F00422B-54D5-47D4-AB9D-3E97ACAAFE3A}" destId="{D407550F-1E73-4A1E-8950-C3F58726F44D}" srcOrd="1" destOrd="0" presId="urn:microsoft.com/office/officeart/2018/2/layout/IconLabelDescriptionList"/>
    <dgm:cxn modelId="{6D0E1689-4E28-4F14-94EF-101F10AAC4DD}" type="presParOf" srcId="{4F00422B-54D5-47D4-AB9D-3E97ACAAFE3A}" destId="{8040263D-531C-4B87-AB90-14DABFB7120D}" srcOrd="2" destOrd="0" presId="urn:microsoft.com/office/officeart/2018/2/layout/IconLabelDescriptionList"/>
    <dgm:cxn modelId="{2C840653-059B-4F48-BC95-6F1DF26293CC}" type="presParOf" srcId="{8040263D-531C-4B87-AB90-14DABFB7120D}" destId="{98FC966A-B1CB-4051-B764-051BBA4FEB6B}" srcOrd="0" destOrd="0" presId="urn:microsoft.com/office/officeart/2018/2/layout/IconLabelDescriptionList"/>
    <dgm:cxn modelId="{C437707B-B611-4CD1-A24E-876E81D59F19}" type="presParOf" srcId="{8040263D-531C-4B87-AB90-14DABFB7120D}" destId="{45836A9A-E37F-42A4-82E7-E5D211163DCC}" srcOrd="1" destOrd="0" presId="urn:microsoft.com/office/officeart/2018/2/layout/IconLabelDescriptionList"/>
    <dgm:cxn modelId="{DB0D0E3E-47F3-47F5-A601-0F26D1E27085}" type="presParOf" srcId="{8040263D-531C-4B87-AB90-14DABFB7120D}" destId="{A55275FD-6BC1-411C-9C32-F7E8B26EAE52}" srcOrd="2" destOrd="0" presId="urn:microsoft.com/office/officeart/2018/2/layout/IconLabelDescriptionList"/>
    <dgm:cxn modelId="{6E7936BC-BF9F-4EDA-AC77-A13A73B928B5}" type="presParOf" srcId="{8040263D-531C-4B87-AB90-14DABFB7120D}" destId="{04FDB964-03FB-4136-BB4A-CE9E8D6BCBC1}" srcOrd="3" destOrd="0" presId="urn:microsoft.com/office/officeart/2018/2/layout/IconLabelDescriptionList"/>
    <dgm:cxn modelId="{D454978A-6809-434F-A68D-9EACCE3B477A}" type="presParOf" srcId="{8040263D-531C-4B87-AB90-14DABFB7120D}" destId="{943D4B54-7BC1-4C04-85F4-3E6039039140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544E2A-32DE-4BE7-AC13-B81DA9D9AE7C}" type="doc">
      <dgm:prSet loTypeId="urn:microsoft.com/office/officeart/2005/8/layout/pyramid1" loCatId="pyramid" qsTypeId="urn:microsoft.com/office/officeart/2005/8/quickstyle/simple2" qsCatId="simple" csTypeId="urn:microsoft.com/office/officeart/2005/8/colors/accent0_3" csCatId="mainScheme" phldr="1"/>
      <dgm:spPr/>
    </dgm:pt>
    <dgm:pt modelId="{95E9A79F-2468-47B5-A854-0FA196F59AAC}">
      <dgm:prSet phldrT="[Text]"/>
      <dgm:spPr>
        <a:solidFill>
          <a:schemeClr val="tx1"/>
        </a:solidFill>
        <a:ln>
          <a:noFill/>
        </a:ln>
      </dgm:spPr>
      <dgm:t>
        <a:bodyPr/>
        <a:lstStyle/>
        <a:p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CPU</a:t>
          </a:r>
          <a:endParaRPr lang="pl-PL" dirty="0">
            <a:solidFill>
              <a:schemeClr val="bg1"/>
            </a:solidFill>
          </a:endParaRPr>
        </a:p>
      </dgm:t>
    </dgm:pt>
    <dgm:pt modelId="{94FFA6B6-EB1E-4412-B7DD-7B9FA89D4E37}" type="parTrans" cxnId="{1CFDB37C-6AAE-4753-9745-125C93A5D01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0A9C27BA-219A-4928-B80A-494FB042B34C}" type="sibTrans" cxnId="{1CFDB37C-6AAE-4753-9745-125C93A5D01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8B9E13F1-B1BB-42C9-8EAC-AA860A535FAF}">
      <dgm:prSet phldrT="[Text]"/>
      <dgm:spPr>
        <a:solidFill>
          <a:schemeClr val="tx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CPU CACHE</a:t>
          </a:r>
          <a:endParaRPr lang="pl-PL" dirty="0">
            <a:solidFill>
              <a:schemeClr val="bg1"/>
            </a:solidFill>
          </a:endParaRPr>
        </a:p>
      </dgm:t>
    </dgm:pt>
    <dgm:pt modelId="{E3B72D4C-A257-416E-B530-9D38CEA71E96}" type="parTrans" cxnId="{F2291C4D-C8F7-4437-A31C-3284560E156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9EFA47B5-11C4-42ED-ABEE-75F5BE12172A}" type="sibTrans" cxnId="{F2291C4D-C8F7-4437-A31C-3284560E156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506FF2CA-24A9-4727-A711-51452920E7B9}">
      <dgm:prSet phldrT="[Text]"/>
      <dgm:spPr>
        <a:solidFill>
          <a:srgbClr val="4DC58D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LEVEL 1 (L1) CACHE</a:t>
          </a:r>
          <a:endParaRPr lang="pl-PL" dirty="0">
            <a:solidFill>
              <a:schemeClr val="bg1"/>
            </a:solidFill>
          </a:endParaRPr>
        </a:p>
      </dgm:t>
    </dgm:pt>
    <dgm:pt modelId="{8F0E2A51-98C2-49FC-994F-491A1DD71B2F}" type="parTrans" cxnId="{261DAC59-709C-4A31-B50A-6F0B2524CEB6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F545A13A-2C52-41BF-942B-094BC1F0A415}" type="sibTrans" cxnId="{261DAC59-709C-4A31-B50A-6F0B2524CEB6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5D0ED4A0-8FD0-4A1F-B672-BE9705EC7CCB}">
      <dgm:prSet phldrT="[Text]"/>
      <dgm:spPr>
        <a:solidFill>
          <a:srgbClr val="5B9BD5"/>
        </a:solidFill>
        <a:ln>
          <a:noFill/>
        </a:ln>
      </dgm:spPr>
      <dgm:t>
        <a:bodyPr/>
        <a:lstStyle/>
        <a:p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PROCESSOR REGISTER</a:t>
          </a:r>
          <a:endParaRPr lang="pl-PL" dirty="0">
            <a:solidFill>
              <a:schemeClr val="bg1"/>
            </a:solidFill>
          </a:endParaRPr>
        </a:p>
      </dgm:t>
    </dgm:pt>
    <dgm:pt modelId="{CDC7C1BF-5850-4DF4-9AE2-B41330DB3E38}" type="parTrans" cxnId="{4B9056AA-308B-4ECD-BD71-C5338F593F58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C9AF78C6-30D1-48DC-8B3B-FCECD886ABDF}" type="sibTrans" cxnId="{4B9056AA-308B-4ECD-BD71-C5338F593F58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EDC1DC34-EAB3-4BB2-9BCC-AE3F15431ABE}">
      <dgm:prSet phldrT="[Text]"/>
      <dgm:spPr>
        <a:solidFill>
          <a:srgbClr val="55B646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LEVEL 2 (L2) CACHE</a:t>
          </a:r>
          <a:endParaRPr lang="pl-PL" dirty="0">
            <a:solidFill>
              <a:schemeClr val="bg1"/>
            </a:solidFill>
          </a:endParaRPr>
        </a:p>
      </dgm:t>
    </dgm:pt>
    <dgm:pt modelId="{F3B77DEF-B988-4218-9A76-C1345B3217D9}" type="parTrans" cxnId="{D78B5B69-81A6-46F9-96E3-9DA1F30B7942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1515558F-06AF-497F-AB66-5717ADCA9645}" type="sibTrans" cxnId="{D78B5B69-81A6-46F9-96E3-9DA1F30B7942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5822BA68-A5D8-44EE-8A74-3D934A997BF1}">
      <dgm:prSet phldrT="[Text]"/>
      <dgm:spPr>
        <a:solidFill>
          <a:srgbClr val="70AD47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LEVEL 3 (L3) CACHE</a:t>
          </a:r>
          <a:endParaRPr lang="pl-PL" dirty="0">
            <a:solidFill>
              <a:schemeClr val="bg1"/>
            </a:solidFill>
          </a:endParaRPr>
        </a:p>
      </dgm:t>
    </dgm:pt>
    <dgm:pt modelId="{8A7F164E-867D-448F-90FC-36B0286B9537}" type="parTrans" cxnId="{409634AF-F127-4E2E-9B4B-FC2DD689F127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77B779E9-02BE-44EF-B689-7F5565867500}" type="sibTrans" cxnId="{409634AF-F127-4E2E-9B4B-FC2DD689F127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437555F5-9BB9-4930-8A24-C69826D9EEB3}">
      <dgm:prSet phldrT="[Text]"/>
      <dgm:spPr>
        <a:solidFill>
          <a:schemeClr val="tx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PHYSICAL MEMORY</a:t>
          </a:r>
          <a:endParaRPr lang="pl-PL" dirty="0">
            <a:solidFill>
              <a:schemeClr val="bg1"/>
            </a:solidFill>
          </a:endParaRPr>
        </a:p>
      </dgm:t>
    </dgm:pt>
    <dgm:pt modelId="{EC661B49-FFCA-44AC-BCFC-F39D3D1C0EEC}" type="parTrans" cxnId="{A8C348A3-D055-462F-88E9-D5E8695538B0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A105D5BD-1C1E-49C6-8AD4-9FA6A8F8131E}" type="sibTrans" cxnId="{A8C348A3-D055-462F-88E9-D5E8695538B0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E0078CAF-FDCC-4556-8BE5-DC3CA2281B99}">
      <dgm:prSet phldrT="[Text]"/>
      <dgm:spPr>
        <a:solidFill>
          <a:srgbClr val="4DC58D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RANDOM ACCESS MEMORY (RAM)</a:t>
          </a:r>
          <a:endParaRPr lang="pl-PL" dirty="0">
            <a:solidFill>
              <a:schemeClr val="bg1"/>
            </a:solidFill>
          </a:endParaRPr>
        </a:p>
      </dgm:t>
    </dgm:pt>
    <dgm:pt modelId="{7C433802-F1F7-4412-953D-E647008ECC6D}" type="parTrans" cxnId="{DF0BAEE0-D9AB-4AB6-8784-1C0668BA9F67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C1D4EE37-3263-4A53-81EB-85DEEE900629}" type="sibTrans" cxnId="{DF0BAEE0-D9AB-4AB6-8784-1C0668BA9F67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FDE1874D-DA44-4368-B13A-9EB77800ACE7}">
      <dgm:prSet phldrT="[Text]"/>
      <dgm:spPr>
        <a:solidFill>
          <a:schemeClr val="tx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SOLID STATE MEMORY</a:t>
          </a:r>
          <a:endParaRPr lang="pl-PL" dirty="0">
            <a:solidFill>
              <a:schemeClr val="bg1"/>
            </a:solidFill>
          </a:endParaRPr>
        </a:p>
      </dgm:t>
    </dgm:pt>
    <dgm:pt modelId="{94006746-A4D2-4470-A4E6-6CF5E644C218}" type="parTrans" cxnId="{68A0F432-D246-466F-A75D-3C3CB13B43B5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4B8881AD-00D0-4CCE-9627-69A7116765AC}" type="sibTrans" cxnId="{68A0F432-D246-466F-A75D-3C3CB13B43B5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6CB26FC1-55C1-42DA-BED8-348B07A50A8B}">
      <dgm:prSet phldrT="[Text]"/>
      <dgm:spPr>
        <a:solidFill>
          <a:srgbClr val="55B646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NON – VOLATILE FLASH BASED MEMORY</a:t>
          </a:r>
          <a:endParaRPr lang="pl-PL" dirty="0">
            <a:solidFill>
              <a:schemeClr val="bg1"/>
            </a:solidFill>
          </a:endParaRPr>
        </a:p>
      </dgm:t>
    </dgm:pt>
    <dgm:pt modelId="{FF6E4ACF-6C8C-43F8-8544-EB3F8971C91D}" type="parTrans" cxnId="{44F3A226-4DEB-44E0-B3CC-738DDE0B8C2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8CE909BC-71DF-45D3-BD5B-A22B113EFD42}" type="sibTrans" cxnId="{44F3A226-4DEB-44E0-B3CC-738DDE0B8C2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AF1E99C9-98F2-47BD-9F26-923A6BF78BE4}">
      <dgm:prSet phldrT="[Text]"/>
      <dgm:spPr>
        <a:solidFill>
          <a:schemeClr val="tx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VIRTUAL MEMORY</a:t>
          </a:r>
          <a:endParaRPr lang="pl-PL" dirty="0">
            <a:solidFill>
              <a:schemeClr val="bg1"/>
            </a:solidFill>
          </a:endParaRPr>
        </a:p>
      </dgm:t>
    </dgm:pt>
    <dgm:pt modelId="{64B81586-3455-49DD-86B2-B79875F959CA}" type="parTrans" cxnId="{0B26509A-0169-4E26-9871-6FE1C010D2E3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AAD1F535-6950-48ED-B66A-C97318E38197}" type="sibTrans" cxnId="{0B26509A-0169-4E26-9871-6FE1C010D2E3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D560138E-6A1C-4B0B-A81E-74CF57690A7C}">
      <dgm:prSet phldrT="[Text]"/>
      <dgm:spPr>
        <a:solidFill>
          <a:srgbClr val="70AD47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FILE – BASED MEMORY</a:t>
          </a:r>
          <a:endParaRPr lang="pl-PL" dirty="0">
            <a:solidFill>
              <a:schemeClr val="bg1"/>
            </a:solidFill>
          </a:endParaRPr>
        </a:p>
      </dgm:t>
    </dgm:pt>
    <dgm:pt modelId="{B1A4AAE9-C5E7-4DA6-BA23-00111787D03F}" type="parTrans" cxnId="{4B37CD3C-5A2D-4D50-8CA6-0A4AA3A029B3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37E917C6-9C7A-40CC-9F97-96768FDA9D27}" type="sibTrans" cxnId="{4B37CD3C-5A2D-4D50-8CA6-0A4AA3A029B3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A74D92BB-396E-40D6-BBC3-2E2BA24DF49D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>
        <a:noFill/>
        <a:ln>
          <a:noFill/>
        </a:ln>
      </dgm:spPr>
      <dgm:t>
        <a:bodyPr/>
        <a:lstStyle/>
        <a:p>
          <a:endParaRPr lang="pl-PL" dirty="0">
            <a:solidFill>
              <a:schemeClr val="bg1"/>
            </a:solidFill>
          </a:endParaRPr>
        </a:p>
      </dgm:t>
    </dgm:pt>
    <dgm:pt modelId="{06320F60-37DE-4EB4-A28E-E22EF314B10B}" type="parTrans" cxnId="{C24CC104-9E9E-4863-8328-8531D44982F8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B1D55395-B8FD-4EFC-979B-291729179EF5}" type="sibTrans" cxnId="{C24CC104-9E9E-4863-8328-8531D44982F8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D92E6048-FD8D-4F77-9473-7ACD65BE37C5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>
        <a:noFill/>
        <a:ln>
          <a:noFill/>
        </a:ln>
      </dgm:spPr>
      <dgm:t>
        <a:bodyPr/>
        <a:lstStyle/>
        <a:p>
          <a:endParaRPr lang="pl-PL" dirty="0">
            <a:solidFill>
              <a:schemeClr val="bg1"/>
            </a:solidFill>
          </a:endParaRPr>
        </a:p>
      </dgm:t>
    </dgm:pt>
    <dgm:pt modelId="{BE2E20EC-32DC-4123-86B3-EF008A1B844D}" type="parTrans" cxnId="{CCA29B10-4039-42C5-A9B6-D81CE4FEA6EB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089DAD51-108C-4EE6-A56B-DA960FF55DEC}" type="sibTrans" cxnId="{CCA29B10-4039-42C5-A9B6-D81CE4FEA6EB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51377B9E-C6FB-4FFA-B735-93995EAD6F67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>
        <a:noFill/>
        <a:ln>
          <a:noFill/>
        </a:ln>
      </dgm:spPr>
      <dgm:t>
        <a:bodyPr/>
        <a:lstStyle/>
        <a:p>
          <a:endParaRPr lang="pl-PL" dirty="0">
            <a:solidFill>
              <a:schemeClr val="bg1"/>
            </a:solidFill>
          </a:endParaRPr>
        </a:p>
      </dgm:t>
    </dgm:pt>
    <dgm:pt modelId="{0D411DE2-C715-465E-BC8A-E15FFE0C6785}" type="parTrans" cxnId="{E2A532A9-CDA6-4B58-90F6-A47B510418AE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3AC1DE02-D84F-4D4E-AE0B-B7DCC4B33649}" type="sibTrans" cxnId="{E2A532A9-CDA6-4B58-90F6-A47B510418AE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D7963329-C40C-4065-911D-7A7845DCA449}" type="pres">
      <dgm:prSet presAssocID="{21544E2A-32DE-4BE7-AC13-B81DA9D9AE7C}" presName="Name0" presStyleCnt="0">
        <dgm:presLayoutVars>
          <dgm:dir/>
          <dgm:animLvl val="lvl"/>
          <dgm:resizeHandles val="exact"/>
        </dgm:presLayoutVars>
      </dgm:prSet>
      <dgm:spPr/>
    </dgm:pt>
    <dgm:pt modelId="{B9D4990E-9989-47C0-9C00-B605EF762395}" type="pres">
      <dgm:prSet presAssocID="{95E9A79F-2468-47B5-A854-0FA196F59AAC}" presName="Name8" presStyleCnt="0"/>
      <dgm:spPr/>
    </dgm:pt>
    <dgm:pt modelId="{72036184-6A0B-44BF-8764-BF5E606E1FC3}" type="pres">
      <dgm:prSet presAssocID="{95E9A79F-2468-47B5-A854-0FA196F59AAC}" presName="level" presStyleLbl="node1" presStyleIdx="0" presStyleCnt="15" custScaleY="61829">
        <dgm:presLayoutVars>
          <dgm:chMax val="1"/>
          <dgm:bulletEnabled val="1"/>
        </dgm:presLayoutVars>
      </dgm:prSet>
      <dgm:spPr/>
    </dgm:pt>
    <dgm:pt modelId="{4EAAA205-72F5-4B35-9858-E23C75A7696E}" type="pres">
      <dgm:prSet presAssocID="{95E9A79F-2468-47B5-A854-0FA196F59AAC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97CE3-DC6D-462E-8F38-56DCEEF46FD5}" type="pres">
      <dgm:prSet presAssocID="{5D0ED4A0-8FD0-4A1F-B672-BE9705EC7CCB}" presName="Name8" presStyleCnt="0"/>
      <dgm:spPr/>
    </dgm:pt>
    <dgm:pt modelId="{39BC5EDB-0B9D-41C9-9072-C540D18528C6}" type="pres">
      <dgm:prSet presAssocID="{5D0ED4A0-8FD0-4A1F-B672-BE9705EC7CCB}" presName="level" presStyleLbl="node1" presStyleIdx="1" presStyleCnt="15">
        <dgm:presLayoutVars>
          <dgm:chMax val="1"/>
          <dgm:bulletEnabled val="1"/>
        </dgm:presLayoutVars>
      </dgm:prSet>
      <dgm:spPr/>
    </dgm:pt>
    <dgm:pt modelId="{39A24FD5-BF02-40D9-A9F7-31C6059D3EC9}" type="pres">
      <dgm:prSet presAssocID="{5D0ED4A0-8FD0-4A1F-B672-BE9705EC7CC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DBCF5F7-372E-4007-A8F0-7D73D8772C5F}" type="pres">
      <dgm:prSet presAssocID="{8B9E13F1-B1BB-42C9-8EAC-AA860A535FAF}" presName="Name8" presStyleCnt="0"/>
      <dgm:spPr/>
    </dgm:pt>
    <dgm:pt modelId="{F0841CC1-6088-45CD-8865-EA2978FC226B}" type="pres">
      <dgm:prSet presAssocID="{8B9E13F1-B1BB-42C9-8EAC-AA860A535FAF}" presName="level" presStyleLbl="node1" presStyleIdx="2" presStyleCnt="15" custScaleY="51519">
        <dgm:presLayoutVars>
          <dgm:chMax val="1"/>
          <dgm:bulletEnabled val="1"/>
        </dgm:presLayoutVars>
      </dgm:prSet>
      <dgm:spPr/>
    </dgm:pt>
    <dgm:pt modelId="{7521C1D4-0ED9-4095-9854-21C8B19E2A82}" type="pres">
      <dgm:prSet presAssocID="{8B9E13F1-B1BB-42C9-8EAC-AA860A535FA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0596096-FF75-4B8B-A1C6-505E6D3A6586}" type="pres">
      <dgm:prSet presAssocID="{506FF2CA-24A9-4727-A711-51452920E7B9}" presName="Name8" presStyleCnt="0"/>
      <dgm:spPr/>
    </dgm:pt>
    <dgm:pt modelId="{A4453543-69DA-4EF7-8B00-3D2F057D01C1}" type="pres">
      <dgm:prSet presAssocID="{506FF2CA-24A9-4727-A711-51452920E7B9}" presName="level" presStyleLbl="node1" presStyleIdx="3" presStyleCnt="15" custScaleY="48539">
        <dgm:presLayoutVars>
          <dgm:chMax val="1"/>
          <dgm:bulletEnabled val="1"/>
        </dgm:presLayoutVars>
      </dgm:prSet>
      <dgm:spPr/>
    </dgm:pt>
    <dgm:pt modelId="{D3A35F3D-54C9-4B26-9F69-EEEC5EF81A92}" type="pres">
      <dgm:prSet presAssocID="{506FF2CA-24A9-4727-A711-51452920E7B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0D1F6E5-7A46-41B1-96AC-63AF6234D924}" type="pres">
      <dgm:prSet presAssocID="{EDC1DC34-EAB3-4BB2-9BCC-AE3F15431ABE}" presName="Name8" presStyleCnt="0"/>
      <dgm:spPr/>
    </dgm:pt>
    <dgm:pt modelId="{4A3EF676-989F-4818-985F-85C70BB55E8D}" type="pres">
      <dgm:prSet presAssocID="{EDC1DC34-EAB3-4BB2-9BCC-AE3F15431ABE}" presName="level" presStyleLbl="node1" presStyleIdx="4" presStyleCnt="15" custScaleY="45409">
        <dgm:presLayoutVars>
          <dgm:chMax val="1"/>
          <dgm:bulletEnabled val="1"/>
        </dgm:presLayoutVars>
      </dgm:prSet>
      <dgm:spPr/>
    </dgm:pt>
    <dgm:pt modelId="{C3B8CE77-64C3-4F7C-B941-515A613B6256}" type="pres">
      <dgm:prSet presAssocID="{EDC1DC34-EAB3-4BB2-9BCC-AE3F15431AB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55C0162-27D8-450A-A4EF-898F584776EC}" type="pres">
      <dgm:prSet presAssocID="{5822BA68-A5D8-44EE-8A74-3D934A997BF1}" presName="Name8" presStyleCnt="0"/>
      <dgm:spPr/>
    </dgm:pt>
    <dgm:pt modelId="{A407A485-B690-4500-8914-D69E76F9A7E5}" type="pres">
      <dgm:prSet presAssocID="{5822BA68-A5D8-44EE-8A74-3D934A997BF1}" presName="level" presStyleLbl="node1" presStyleIdx="5" presStyleCnt="15" custScaleY="42559">
        <dgm:presLayoutVars>
          <dgm:chMax val="1"/>
          <dgm:bulletEnabled val="1"/>
        </dgm:presLayoutVars>
      </dgm:prSet>
      <dgm:spPr/>
    </dgm:pt>
    <dgm:pt modelId="{25561BF4-1047-4555-8F0F-1179B9689ECF}" type="pres">
      <dgm:prSet presAssocID="{5822BA68-A5D8-44EE-8A74-3D934A997BF1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0E3A3BEE-8818-4C6F-B3C0-7A46CBD61391}" type="pres">
      <dgm:prSet presAssocID="{A74D92BB-396E-40D6-BBC3-2E2BA24DF49D}" presName="Name8" presStyleCnt="0"/>
      <dgm:spPr/>
    </dgm:pt>
    <dgm:pt modelId="{895F3499-4A58-4A3F-96A7-BE84927664CA}" type="pres">
      <dgm:prSet presAssocID="{A74D92BB-396E-40D6-BBC3-2E2BA24DF49D}" presName="level" presStyleLbl="node1" presStyleIdx="6" presStyleCnt="15" custFlipVert="1" custScaleY="22866">
        <dgm:presLayoutVars>
          <dgm:chMax val="1"/>
          <dgm:bulletEnabled val="1"/>
        </dgm:presLayoutVars>
      </dgm:prSet>
      <dgm:spPr/>
    </dgm:pt>
    <dgm:pt modelId="{B5881A5E-A7F5-4C23-AA56-2C6630FC4EF0}" type="pres">
      <dgm:prSet presAssocID="{A74D92BB-396E-40D6-BBC3-2E2BA24DF4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11B10EE-CD33-496D-A1A5-AEECEA4248CA}" type="pres">
      <dgm:prSet presAssocID="{437555F5-9BB9-4930-8A24-C69826D9EEB3}" presName="Name8" presStyleCnt="0"/>
      <dgm:spPr/>
    </dgm:pt>
    <dgm:pt modelId="{F4D927D3-CF23-42A2-9D9F-85F7D1704777}" type="pres">
      <dgm:prSet presAssocID="{437555F5-9BB9-4930-8A24-C69826D9EEB3}" presName="level" presStyleLbl="node1" presStyleIdx="7" presStyleCnt="15" custScaleY="55736">
        <dgm:presLayoutVars>
          <dgm:chMax val="1"/>
          <dgm:bulletEnabled val="1"/>
        </dgm:presLayoutVars>
      </dgm:prSet>
      <dgm:spPr/>
    </dgm:pt>
    <dgm:pt modelId="{EF4F8B8C-E256-4790-9AA1-7909951C803A}" type="pres">
      <dgm:prSet presAssocID="{437555F5-9BB9-4930-8A24-C69826D9EEB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A753F23-35EC-4F5F-9B0E-87CAA588B467}" type="pres">
      <dgm:prSet presAssocID="{E0078CAF-FDCC-4556-8BE5-DC3CA2281B99}" presName="Name8" presStyleCnt="0"/>
      <dgm:spPr/>
    </dgm:pt>
    <dgm:pt modelId="{369C6DA7-07F3-4B70-8092-6E04EB7DF34B}" type="pres">
      <dgm:prSet presAssocID="{E0078CAF-FDCC-4556-8BE5-DC3CA2281B99}" presName="level" presStyleLbl="node1" presStyleIdx="8" presStyleCnt="15">
        <dgm:presLayoutVars>
          <dgm:chMax val="1"/>
          <dgm:bulletEnabled val="1"/>
        </dgm:presLayoutVars>
      </dgm:prSet>
      <dgm:spPr/>
    </dgm:pt>
    <dgm:pt modelId="{BC1BCD25-C7C8-4541-8B3D-420B79D663BA}" type="pres">
      <dgm:prSet presAssocID="{E0078CAF-FDCC-4556-8BE5-DC3CA2281B9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EE34DC9-BE6C-4951-A3A7-87B423E347C7}" type="pres">
      <dgm:prSet presAssocID="{D92E6048-FD8D-4F77-9473-7ACD65BE37C5}" presName="Name8" presStyleCnt="0"/>
      <dgm:spPr/>
    </dgm:pt>
    <dgm:pt modelId="{732F1E5E-8CE3-4540-9BA1-2A4ACFDB9E6D}" type="pres">
      <dgm:prSet presAssocID="{D92E6048-FD8D-4F77-9473-7ACD65BE37C5}" presName="level" presStyleLbl="node1" presStyleIdx="9" presStyleCnt="15" custScaleY="23701">
        <dgm:presLayoutVars>
          <dgm:chMax val="1"/>
          <dgm:bulletEnabled val="1"/>
        </dgm:presLayoutVars>
      </dgm:prSet>
      <dgm:spPr/>
    </dgm:pt>
    <dgm:pt modelId="{2836F08B-872C-4938-AF11-4297B4021464}" type="pres">
      <dgm:prSet presAssocID="{D92E6048-FD8D-4F77-9473-7ACD65BE37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0BCA1A4-CDA8-4D32-BDB6-DC9052CC8A45}" type="pres">
      <dgm:prSet presAssocID="{FDE1874D-DA44-4368-B13A-9EB77800ACE7}" presName="Name8" presStyleCnt="0"/>
      <dgm:spPr/>
    </dgm:pt>
    <dgm:pt modelId="{A74CA0AB-3E7B-4786-BA17-649EF8554821}" type="pres">
      <dgm:prSet presAssocID="{FDE1874D-DA44-4368-B13A-9EB77800ACE7}" presName="level" presStyleLbl="node1" presStyleIdx="10" presStyleCnt="15" custScaleY="54856">
        <dgm:presLayoutVars>
          <dgm:chMax val="1"/>
          <dgm:bulletEnabled val="1"/>
        </dgm:presLayoutVars>
      </dgm:prSet>
      <dgm:spPr/>
    </dgm:pt>
    <dgm:pt modelId="{23ECE81D-0CFA-4BFB-BF8E-897AAD4E080F}" type="pres">
      <dgm:prSet presAssocID="{FDE1874D-DA44-4368-B13A-9EB77800ACE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AAA266D-A652-44BC-9C7E-1A318AE7105F}" type="pres">
      <dgm:prSet presAssocID="{6CB26FC1-55C1-42DA-BED8-348B07A50A8B}" presName="Name8" presStyleCnt="0"/>
      <dgm:spPr/>
    </dgm:pt>
    <dgm:pt modelId="{46217C26-77E2-4462-8548-D700978422DB}" type="pres">
      <dgm:prSet presAssocID="{6CB26FC1-55C1-42DA-BED8-348B07A50A8B}" presName="level" presStyleLbl="node1" presStyleIdx="11" presStyleCnt="15">
        <dgm:presLayoutVars>
          <dgm:chMax val="1"/>
          <dgm:bulletEnabled val="1"/>
        </dgm:presLayoutVars>
      </dgm:prSet>
      <dgm:spPr/>
    </dgm:pt>
    <dgm:pt modelId="{3004299B-0FED-4CAA-8E07-205917F01E9E}" type="pres">
      <dgm:prSet presAssocID="{6CB26FC1-55C1-42DA-BED8-348B07A50A8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10403544-4AC2-4768-AFC4-F845737ABA5C}" type="pres">
      <dgm:prSet presAssocID="{51377B9E-C6FB-4FFA-B735-93995EAD6F67}" presName="Name8" presStyleCnt="0"/>
      <dgm:spPr/>
    </dgm:pt>
    <dgm:pt modelId="{0731D496-A1E5-47F0-B6FC-8E66AB78D58E}" type="pres">
      <dgm:prSet presAssocID="{51377B9E-C6FB-4FFA-B735-93995EAD6F67}" presName="level" presStyleLbl="node1" presStyleIdx="12" presStyleCnt="15" custScaleY="30329">
        <dgm:presLayoutVars>
          <dgm:chMax val="1"/>
          <dgm:bulletEnabled val="1"/>
        </dgm:presLayoutVars>
      </dgm:prSet>
      <dgm:spPr/>
    </dgm:pt>
    <dgm:pt modelId="{B5C98314-0604-43D5-8A94-E2FB482B51F6}" type="pres">
      <dgm:prSet presAssocID="{51377B9E-C6FB-4FFA-B735-93995EAD6F6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C09D899-A6F0-4B43-A948-4EAFA2ABC50C}" type="pres">
      <dgm:prSet presAssocID="{AF1E99C9-98F2-47BD-9F26-923A6BF78BE4}" presName="Name8" presStyleCnt="0"/>
      <dgm:spPr/>
    </dgm:pt>
    <dgm:pt modelId="{2DD6D915-2982-4440-9C63-269FF641DE51}" type="pres">
      <dgm:prSet presAssocID="{AF1E99C9-98F2-47BD-9F26-923A6BF78BE4}" presName="level" presStyleLbl="node1" presStyleIdx="13" presStyleCnt="15" custScaleY="63544">
        <dgm:presLayoutVars>
          <dgm:chMax val="1"/>
          <dgm:bulletEnabled val="1"/>
        </dgm:presLayoutVars>
      </dgm:prSet>
      <dgm:spPr/>
    </dgm:pt>
    <dgm:pt modelId="{3E9B2652-E781-4A68-A3B8-2EDF9CE42967}" type="pres">
      <dgm:prSet presAssocID="{AF1E99C9-98F2-47BD-9F26-923A6BF78BE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1BAB81BC-4D1C-4BE0-AB77-819DDE4081BC}" type="pres">
      <dgm:prSet presAssocID="{D560138E-6A1C-4B0B-A81E-74CF57690A7C}" presName="Name8" presStyleCnt="0"/>
      <dgm:spPr/>
    </dgm:pt>
    <dgm:pt modelId="{5B07D0B7-A710-4A8C-8350-7B047B4626E3}" type="pres">
      <dgm:prSet presAssocID="{D560138E-6A1C-4B0B-A81E-74CF57690A7C}" presName="level" presStyleLbl="node1" presStyleIdx="14" presStyleCnt="15">
        <dgm:presLayoutVars>
          <dgm:chMax val="1"/>
          <dgm:bulletEnabled val="1"/>
        </dgm:presLayoutVars>
      </dgm:prSet>
      <dgm:spPr/>
    </dgm:pt>
    <dgm:pt modelId="{5EE2278A-E6AD-4045-A8BA-E08EF39FF600}" type="pres">
      <dgm:prSet presAssocID="{D560138E-6A1C-4B0B-A81E-74CF57690A7C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1BB0BB03-ABD3-4E0D-92DC-81FA57791B11}" type="presOf" srcId="{506FF2CA-24A9-4727-A711-51452920E7B9}" destId="{D3A35F3D-54C9-4B26-9F69-EEEC5EF81A92}" srcOrd="1" destOrd="0" presId="urn:microsoft.com/office/officeart/2005/8/layout/pyramid1"/>
    <dgm:cxn modelId="{C24CC104-9E9E-4863-8328-8531D44982F8}" srcId="{21544E2A-32DE-4BE7-AC13-B81DA9D9AE7C}" destId="{A74D92BB-396E-40D6-BBC3-2E2BA24DF49D}" srcOrd="6" destOrd="0" parTransId="{06320F60-37DE-4EB4-A28E-E22EF314B10B}" sibTransId="{B1D55395-B8FD-4EFC-979B-291729179EF5}"/>
    <dgm:cxn modelId="{1F1D240A-A1EE-4831-95A2-0F5AF323F23D}" type="presOf" srcId="{437555F5-9BB9-4930-8A24-C69826D9EEB3}" destId="{EF4F8B8C-E256-4790-9AA1-7909951C803A}" srcOrd="1" destOrd="0" presId="urn:microsoft.com/office/officeart/2005/8/layout/pyramid1"/>
    <dgm:cxn modelId="{CCA29B10-4039-42C5-A9B6-D81CE4FEA6EB}" srcId="{21544E2A-32DE-4BE7-AC13-B81DA9D9AE7C}" destId="{D92E6048-FD8D-4F77-9473-7ACD65BE37C5}" srcOrd="9" destOrd="0" parTransId="{BE2E20EC-32DC-4123-86B3-EF008A1B844D}" sibTransId="{089DAD51-108C-4EE6-A56B-DA960FF55DEC}"/>
    <dgm:cxn modelId="{DF8C8112-8229-4A5D-930A-2B268B80177E}" type="presOf" srcId="{EDC1DC34-EAB3-4BB2-9BCC-AE3F15431ABE}" destId="{C3B8CE77-64C3-4F7C-B941-515A613B6256}" srcOrd="1" destOrd="0" presId="urn:microsoft.com/office/officeart/2005/8/layout/pyramid1"/>
    <dgm:cxn modelId="{14493514-B23E-4F76-BCF0-EEDCB0512DF2}" type="presOf" srcId="{5D0ED4A0-8FD0-4A1F-B672-BE9705EC7CCB}" destId="{39BC5EDB-0B9D-41C9-9072-C540D18528C6}" srcOrd="0" destOrd="0" presId="urn:microsoft.com/office/officeart/2005/8/layout/pyramid1"/>
    <dgm:cxn modelId="{DBDD8817-17C0-4C43-8A92-07DD5AEDF9F6}" type="presOf" srcId="{E0078CAF-FDCC-4556-8BE5-DC3CA2281B99}" destId="{BC1BCD25-C7C8-4541-8B3D-420B79D663BA}" srcOrd="1" destOrd="0" presId="urn:microsoft.com/office/officeart/2005/8/layout/pyramid1"/>
    <dgm:cxn modelId="{826A7122-7753-44B1-8941-4426771EC68D}" type="presOf" srcId="{E0078CAF-FDCC-4556-8BE5-DC3CA2281B99}" destId="{369C6DA7-07F3-4B70-8092-6E04EB7DF34B}" srcOrd="0" destOrd="0" presId="urn:microsoft.com/office/officeart/2005/8/layout/pyramid1"/>
    <dgm:cxn modelId="{44F3A226-4DEB-44E0-B3CC-738DDE0B8C29}" srcId="{21544E2A-32DE-4BE7-AC13-B81DA9D9AE7C}" destId="{6CB26FC1-55C1-42DA-BED8-348B07A50A8B}" srcOrd="11" destOrd="0" parTransId="{FF6E4ACF-6C8C-43F8-8544-EB3F8971C91D}" sibTransId="{8CE909BC-71DF-45D3-BD5B-A22B113EFD42}"/>
    <dgm:cxn modelId="{F5780931-D0E0-40E3-BFB6-B0A7462C803A}" type="presOf" srcId="{506FF2CA-24A9-4727-A711-51452920E7B9}" destId="{A4453543-69DA-4EF7-8B00-3D2F057D01C1}" srcOrd="0" destOrd="0" presId="urn:microsoft.com/office/officeart/2005/8/layout/pyramid1"/>
    <dgm:cxn modelId="{68A0F432-D246-466F-A75D-3C3CB13B43B5}" srcId="{21544E2A-32DE-4BE7-AC13-B81DA9D9AE7C}" destId="{FDE1874D-DA44-4368-B13A-9EB77800ACE7}" srcOrd="10" destOrd="0" parTransId="{94006746-A4D2-4470-A4E6-6CF5E644C218}" sibTransId="{4B8881AD-00D0-4CCE-9627-69A7116765AC}"/>
    <dgm:cxn modelId="{CEEEB133-BFC4-431F-9EB0-B9F5F4FC5C90}" type="presOf" srcId="{AF1E99C9-98F2-47BD-9F26-923A6BF78BE4}" destId="{2DD6D915-2982-4440-9C63-269FF641DE51}" srcOrd="0" destOrd="0" presId="urn:microsoft.com/office/officeart/2005/8/layout/pyramid1"/>
    <dgm:cxn modelId="{7274EF34-2DD0-4984-94EA-7EE629B543E6}" type="presOf" srcId="{5822BA68-A5D8-44EE-8A74-3D934A997BF1}" destId="{25561BF4-1047-4555-8F0F-1179B9689ECF}" srcOrd="1" destOrd="0" presId="urn:microsoft.com/office/officeart/2005/8/layout/pyramid1"/>
    <dgm:cxn modelId="{775D9C39-BA56-4F55-BD7B-7D8DC11F1FC6}" type="presOf" srcId="{D92E6048-FD8D-4F77-9473-7ACD65BE37C5}" destId="{732F1E5E-8CE3-4540-9BA1-2A4ACFDB9E6D}" srcOrd="0" destOrd="0" presId="urn:microsoft.com/office/officeart/2005/8/layout/pyramid1"/>
    <dgm:cxn modelId="{4B37CD3C-5A2D-4D50-8CA6-0A4AA3A029B3}" srcId="{21544E2A-32DE-4BE7-AC13-B81DA9D9AE7C}" destId="{D560138E-6A1C-4B0B-A81E-74CF57690A7C}" srcOrd="14" destOrd="0" parTransId="{B1A4AAE9-C5E7-4DA6-BA23-00111787D03F}" sibTransId="{37E917C6-9C7A-40CC-9F97-96768FDA9D27}"/>
    <dgm:cxn modelId="{3EFE8E63-932A-4B6A-9B41-5A80EA06EFCE}" type="presOf" srcId="{FDE1874D-DA44-4368-B13A-9EB77800ACE7}" destId="{A74CA0AB-3E7B-4786-BA17-649EF8554821}" srcOrd="0" destOrd="0" presId="urn:microsoft.com/office/officeart/2005/8/layout/pyramid1"/>
    <dgm:cxn modelId="{0A4F1564-BB2E-4A6B-975F-D372783364DB}" type="presOf" srcId="{6CB26FC1-55C1-42DA-BED8-348B07A50A8B}" destId="{46217C26-77E2-4462-8548-D700978422DB}" srcOrd="0" destOrd="0" presId="urn:microsoft.com/office/officeart/2005/8/layout/pyramid1"/>
    <dgm:cxn modelId="{D78B5B69-81A6-46F9-96E3-9DA1F30B7942}" srcId="{21544E2A-32DE-4BE7-AC13-B81DA9D9AE7C}" destId="{EDC1DC34-EAB3-4BB2-9BCC-AE3F15431ABE}" srcOrd="4" destOrd="0" parTransId="{F3B77DEF-B988-4218-9A76-C1345B3217D9}" sibTransId="{1515558F-06AF-497F-AB66-5717ADCA9645}"/>
    <dgm:cxn modelId="{65EFFB49-6358-4D12-B46E-758A656B57F7}" type="presOf" srcId="{5D0ED4A0-8FD0-4A1F-B672-BE9705EC7CCB}" destId="{39A24FD5-BF02-40D9-A9F7-31C6059D3EC9}" srcOrd="1" destOrd="0" presId="urn:microsoft.com/office/officeart/2005/8/layout/pyramid1"/>
    <dgm:cxn modelId="{299D014A-B1D5-4FF5-99C8-E76C76D3E3B6}" type="presOf" srcId="{D92E6048-FD8D-4F77-9473-7ACD65BE37C5}" destId="{2836F08B-872C-4938-AF11-4297B4021464}" srcOrd="1" destOrd="0" presId="urn:microsoft.com/office/officeart/2005/8/layout/pyramid1"/>
    <dgm:cxn modelId="{7498046D-5D75-47D8-A5E8-9D2A9DE25722}" type="presOf" srcId="{A74D92BB-396E-40D6-BBC3-2E2BA24DF49D}" destId="{B5881A5E-A7F5-4C23-AA56-2C6630FC4EF0}" srcOrd="1" destOrd="0" presId="urn:microsoft.com/office/officeart/2005/8/layout/pyramid1"/>
    <dgm:cxn modelId="{F2291C4D-C8F7-4437-A31C-3284560E1569}" srcId="{21544E2A-32DE-4BE7-AC13-B81DA9D9AE7C}" destId="{8B9E13F1-B1BB-42C9-8EAC-AA860A535FAF}" srcOrd="2" destOrd="0" parTransId="{E3B72D4C-A257-416E-B530-9D38CEA71E96}" sibTransId="{9EFA47B5-11C4-42ED-ABEE-75F5BE12172A}"/>
    <dgm:cxn modelId="{36412C79-0780-4353-AB5B-2C230319860C}" type="presOf" srcId="{6CB26FC1-55C1-42DA-BED8-348B07A50A8B}" destId="{3004299B-0FED-4CAA-8E07-205917F01E9E}" srcOrd="1" destOrd="0" presId="urn:microsoft.com/office/officeart/2005/8/layout/pyramid1"/>
    <dgm:cxn modelId="{261DAC59-709C-4A31-B50A-6F0B2524CEB6}" srcId="{21544E2A-32DE-4BE7-AC13-B81DA9D9AE7C}" destId="{506FF2CA-24A9-4727-A711-51452920E7B9}" srcOrd="3" destOrd="0" parTransId="{8F0E2A51-98C2-49FC-994F-491A1DD71B2F}" sibTransId="{F545A13A-2C52-41BF-942B-094BC1F0A415}"/>
    <dgm:cxn modelId="{CD82BA79-83CF-4DAC-94FF-A59BE22B8AAD}" type="presOf" srcId="{AF1E99C9-98F2-47BD-9F26-923A6BF78BE4}" destId="{3E9B2652-E781-4A68-A3B8-2EDF9CE42967}" srcOrd="1" destOrd="0" presId="urn:microsoft.com/office/officeart/2005/8/layout/pyramid1"/>
    <dgm:cxn modelId="{7DE59C7A-3F8F-45D7-9BA8-F432EDDD5404}" type="presOf" srcId="{437555F5-9BB9-4930-8A24-C69826D9EEB3}" destId="{F4D927D3-CF23-42A2-9D9F-85F7D1704777}" srcOrd="0" destOrd="0" presId="urn:microsoft.com/office/officeart/2005/8/layout/pyramid1"/>
    <dgm:cxn modelId="{6B0DBB5A-508D-4CD3-9A79-90865CA10BC0}" type="presOf" srcId="{21544E2A-32DE-4BE7-AC13-B81DA9D9AE7C}" destId="{D7963329-C40C-4065-911D-7A7845DCA449}" srcOrd="0" destOrd="0" presId="urn:microsoft.com/office/officeart/2005/8/layout/pyramid1"/>
    <dgm:cxn modelId="{F92EBA7B-13CB-4148-B96F-882E94DE21D1}" type="presOf" srcId="{51377B9E-C6FB-4FFA-B735-93995EAD6F67}" destId="{0731D496-A1E5-47F0-B6FC-8E66AB78D58E}" srcOrd="0" destOrd="0" presId="urn:microsoft.com/office/officeart/2005/8/layout/pyramid1"/>
    <dgm:cxn modelId="{1CFDB37C-6AAE-4753-9745-125C93A5D019}" srcId="{21544E2A-32DE-4BE7-AC13-B81DA9D9AE7C}" destId="{95E9A79F-2468-47B5-A854-0FA196F59AAC}" srcOrd="0" destOrd="0" parTransId="{94FFA6B6-EB1E-4412-B7DD-7B9FA89D4E37}" sibTransId="{0A9C27BA-219A-4928-B80A-494FB042B34C}"/>
    <dgm:cxn modelId="{28EFEA86-8537-4A2B-9201-4AE90237159D}" type="presOf" srcId="{A74D92BB-396E-40D6-BBC3-2E2BA24DF49D}" destId="{895F3499-4A58-4A3F-96A7-BE84927664CA}" srcOrd="0" destOrd="0" presId="urn:microsoft.com/office/officeart/2005/8/layout/pyramid1"/>
    <dgm:cxn modelId="{B29D3491-7FF3-4375-942D-A790D6F4168B}" type="presOf" srcId="{5822BA68-A5D8-44EE-8A74-3D934A997BF1}" destId="{A407A485-B690-4500-8914-D69E76F9A7E5}" srcOrd="0" destOrd="0" presId="urn:microsoft.com/office/officeart/2005/8/layout/pyramid1"/>
    <dgm:cxn modelId="{0B26509A-0169-4E26-9871-6FE1C010D2E3}" srcId="{21544E2A-32DE-4BE7-AC13-B81DA9D9AE7C}" destId="{AF1E99C9-98F2-47BD-9F26-923A6BF78BE4}" srcOrd="13" destOrd="0" parTransId="{64B81586-3455-49DD-86B2-B79875F959CA}" sibTransId="{AAD1F535-6950-48ED-B66A-C97318E38197}"/>
    <dgm:cxn modelId="{3EA782A0-0773-4950-80CF-849E35B716C6}" type="presOf" srcId="{51377B9E-C6FB-4FFA-B735-93995EAD6F67}" destId="{B5C98314-0604-43D5-8A94-E2FB482B51F6}" srcOrd="1" destOrd="0" presId="urn:microsoft.com/office/officeart/2005/8/layout/pyramid1"/>
    <dgm:cxn modelId="{2A4DE2A2-4BDB-4469-A85A-5F0D838A4C70}" type="presOf" srcId="{FDE1874D-DA44-4368-B13A-9EB77800ACE7}" destId="{23ECE81D-0CFA-4BFB-BF8E-897AAD4E080F}" srcOrd="1" destOrd="0" presId="urn:microsoft.com/office/officeart/2005/8/layout/pyramid1"/>
    <dgm:cxn modelId="{A8C348A3-D055-462F-88E9-D5E8695538B0}" srcId="{21544E2A-32DE-4BE7-AC13-B81DA9D9AE7C}" destId="{437555F5-9BB9-4930-8A24-C69826D9EEB3}" srcOrd="7" destOrd="0" parTransId="{EC661B49-FFCA-44AC-BCFC-F39D3D1C0EEC}" sibTransId="{A105D5BD-1C1E-49C6-8AD4-9FA6A8F8131E}"/>
    <dgm:cxn modelId="{3E5D15A8-7971-4560-B571-BB57B7645DE5}" type="presOf" srcId="{EDC1DC34-EAB3-4BB2-9BCC-AE3F15431ABE}" destId="{4A3EF676-989F-4818-985F-85C70BB55E8D}" srcOrd="0" destOrd="0" presId="urn:microsoft.com/office/officeart/2005/8/layout/pyramid1"/>
    <dgm:cxn modelId="{B68301A9-941F-4578-BB8B-4CB451EF9B6D}" type="presOf" srcId="{8B9E13F1-B1BB-42C9-8EAC-AA860A535FAF}" destId="{F0841CC1-6088-45CD-8865-EA2978FC226B}" srcOrd="0" destOrd="0" presId="urn:microsoft.com/office/officeart/2005/8/layout/pyramid1"/>
    <dgm:cxn modelId="{E2A532A9-CDA6-4B58-90F6-A47B510418AE}" srcId="{21544E2A-32DE-4BE7-AC13-B81DA9D9AE7C}" destId="{51377B9E-C6FB-4FFA-B735-93995EAD6F67}" srcOrd="12" destOrd="0" parTransId="{0D411DE2-C715-465E-BC8A-E15FFE0C6785}" sibTransId="{3AC1DE02-D84F-4D4E-AE0B-B7DCC4B33649}"/>
    <dgm:cxn modelId="{4B9056AA-308B-4ECD-BD71-C5338F593F58}" srcId="{21544E2A-32DE-4BE7-AC13-B81DA9D9AE7C}" destId="{5D0ED4A0-8FD0-4A1F-B672-BE9705EC7CCB}" srcOrd="1" destOrd="0" parTransId="{CDC7C1BF-5850-4DF4-9AE2-B41330DB3E38}" sibTransId="{C9AF78C6-30D1-48DC-8B3B-FCECD886ABDF}"/>
    <dgm:cxn modelId="{409634AF-F127-4E2E-9B4B-FC2DD689F127}" srcId="{21544E2A-32DE-4BE7-AC13-B81DA9D9AE7C}" destId="{5822BA68-A5D8-44EE-8A74-3D934A997BF1}" srcOrd="5" destOrd="0" parTransId="{8A7F164E-867D-448F-90FC-36B0286B9537}" sibTransId="{77B779E9-02BE-44EF-B689-7F5565867500}"/>
    <dgm:cxn modelId="{006415BB-61BD-4DFD-9D59-BA682BA483F8}" type="presOf" srcId="{D560138E-6A1C-4B0B-A81E-74CF57690A7C}" destId="{5B07D0B7-A710-4A8C-8350-7B047B4626E3}" srcOrd="0" destOrd="0" presId="urn:microsoft.com/office/officeart/2005/8/layout/pyramid1"/>
    <dgm:cxn modelId="{E7E853CB-4D7F-4D7D-83D3-A31E97F50916}" type="presOf" srcId="{8B9E13F1-B1BB-42C9-8EAC-AA860A535FAF}" destId="{7521C1D4-0ED9-4095-9854-21C8B19E2A82}" srcOrd="1" destOrd="0" presId="urn:microsoft.com/office/officeart/2005/8/layout/pyramid1"/>
    <dgm:cxn modelId="{685493D4-2D5D-4A06-8E92-BA50477D7000}" type="presOf" srcId="{95E9A79F-2468-47B5-A854-0FA196F59AAC}" destId="{4EAAA205-72F5-4B35-9858-E23C75A7696E}" srcOrd="1" destOrd="0" presId="urn:microsoft.com/office/officeart/2005/8/layout/pyramid1"/>
    <dgm:cxn modelId="{E31E2ADA-CF68-42A5-928B-7D31B6E9EF79}" type="presOf" srcId="{D560138E-6A1C-4B0B-A81E-74CF57690A7C}" destId="{5EE2278A-E6AD-4045-A8BA-E08EF39FF600}" srcOrd="1" destOrd="0" presId="urn:microsoft.com/office/officeart/2005/8/layout/pyramid1"/>
    <dgm:cxn modelId="{DF0BAEE0-D9AB-4AB6-8784-1C0668BA9F67}" srcId="{21544E2A-32DE-4BE7-AC13-B81DA9D9AE7C}" destId="{E0078CAF-FDCC-4556-8BE5-DC3CA2281B99}" srcOrd="8" destOrd="0" parTransId="{7C433802-F1F7-4412-953D-E647008ECC6D}" sibTransId="{C1D4EE37-3263-4A53-81EB-85DEEE900629}"/>
    <dgm:cxn modelId="{A18464FF-616B-4BD2-A111-CBE291FEB96E}" type="presOf" srcId="{95E9A79F-2468-47B5-A854-0FA196F59AAC}" destId="{72036184-6A0B-44BF-8764-BF5E606E1FC3}" srcOrd="0" destOrd="0" presId="urn:microsoft.com/office/officeart/2005/8/layout/pyramid1"/>
    <dgm:cxn modelId="{476B7DF3-06DD-4908-8600-8E679DA027E4}" type="presParOf" srcId="{D7963329-C40C-4065-911D-7A7845DCA449}" destId="{B9D4990E-9989-47C0-9C00-B605EF762395}" srcOrd="0" destOrd="0" presId="urn:microsoft.com/office/officeart/2005/8/layout/pyramid1"/>
    <dgm:cxn modelId="{12A15C42-6835-47D5-A3BB-15703305F68A}" type="presParOf" srcId="{B9D4990E-9989-47C0-9C00-B605EF762395}" destId="{72036184-6A0B-44BF-8764-BF5E606E1FC3}" srcOrd="0" destOrd="0" presId="urn:microsoft.com/office/officeart/2005/8/layout/pyramid1"/>
    <dgm:cxn modelId="{36ED8ABB-6FCF-4399-B3E2-54384550A470}" type="presParOf" srcId="{B9D4990E-9989-47C0-9C00-B605EF762395}" destId="{4EAAA205-72F5-4B35-9858-E23C75A7696E}" srcOrd="1" destOrd="0" presId="urn:microsoft.com/office/officeart/2005/8/layout/pyramid1"/>
    <dgm:cxn modelId="{DDE6C00B-314F-474C-9CAF-7DD4160BC7EF}" type="presParOf" srcId="{D7963329-C40C-4065-911D-7A7845DCA449}" destId="{71B97CE3-DC6D-462E-8F38-56DCEEF46FD5}" srcOrd="1" destOrd="0" presId="urn:microsoft.com/office/officeart/2005/8/layout/pyramid1"/>
    <dgm:cxn modelId="{C55D52FE-AC61-4B92-856B-86F1CA5E04AC}" type="presParOf" srcId="{71B97CE3-DC6D-462E-8F38-56DCEEF46FD5}" destId="{39BC5EDB-0B9D-41C9-9072-C540D18528C6}" srcOrd="0" destOrd="0" presId="urn:microsoft.com/office/officeart/2005/8/layout/pyramid1"/>
    <dgm:cxn modelId="{D2BFE4FB-780F-426A-88BB-76A64CB5674A}" type="presParOf" srcId="{71B97CE3-DC6D-462E-8F38-56DCEEF46FD5}" destId="{39A24FD5-BF02-40D9-A9F7-31C6059D3EC9}" srcOrd="1" destOrd="0" presId="urn:microsoft.com/office/officeart/2005/8/layout/pyramid1"/>
    <dgm:cxn modelId="{F6F10251-2436-465B-906B-0F1CD1D983AD}" type="presParOf" srcId="{D7963329-C40C-4065-911D-7A7845DCA449}" destId="{6DBCF5F7-372E-4007-A8F0-7D73D8772C5F}" srcOrd="2" destOrd="0" presId="urn:microsoft.com/office/officeart/2005/8/layout/pyramid1"/>
    <dgm:cxn modelId="{87F1D7E7-3254-4484-A638-679D68A406B2}" type="presParOf" srcId="{6DBCF5F7-372E-4007-A8F0-7D73D8772C5F}" destId="{F0841CC1-6088-45CD-8865-EA2978FC226B}" srcOrd="0" destOrd="0" presId="urn:microsoft.com/office/officeart/2005/8/layout/pyramid1"/>
    <dgm:cxn modelId="{A115FA78-F9D9-4632-9090-CB5CA659A9F0}" type="presParOf" srcId="{6DBCF5F7-372E-4007-A8F0-7D73D8772C5F}" destId="{7521C1D4-0ED9-4095-9854-21C8B19E2A82}" srcOrd="1" destOrd="0" presId="urn:microsoft.com/office/officeart/2005/8/layout/pyramid1"/>
    <dgm:cxn modelId="{709124BE-178F-45E8-B80B-3B54A6BB6442}" type="presParOf" srcId="{D7963329-C40C-4065-911D-7A7845DCA449}" destId="{C0596096-FF75-4B8B-A1C6-505E6D3A6586}" srcOrd="3" destOrd="0" presId="urn:microsoft.com/office/officeart/2005/8/layout/pyramid1"/>
    <dgm:cxn modelId="{3BA0D681-56EE-4556-8CC2-95174149297B}" type="presParOf" srcId="{C0596096-FF75-4B8B-A1C6-505E6D3A6586}" destId="{A4453543-69DA-4EF7-8B00-3D2F057D01C1}" srcOrd="0" destOrd="0" presId="urn:microsoft.com/office/officeart/2005/8/layout/pyramid1"/>
    <dgm:cxn modelId="{4B4209A4-1B8C-458A-9033-8EAA6B6ED4D7}" type="presParOf" srcId="{C0596096-FF75-4B8B-A1C6-505E6D3A6586}" destId="{D3A35F3D-54C9-4B26-9F69-EEEC5EF81A92}" srcOrd="1" destOrd="0" presId="urn:microsoft.com/office/officeart/2005/8/layout/pyramid1"/>
    <dgm:cxn modelId="{190CDE1C-3E37-4FFA-B40A-FC7411231776}" type="presParOf" srcId="{D7963329-C40C-4065-911D-7A7845DCA449}" destId="{C0D1F6E5-7A46-41B1-96AC-63AF6234D924}" srcOrd="4" destOrd="0" presId="urn:microsoft.com/office/officeart/2005/8/layout/pyramid1"/>
    <dgm:cxn modelId="{4C5B713F-862E-4F25-9347-9928CA1EC52A}" type="presParOf" srcId="{C0D1F6E5-7A46-41B1-96AC-63AF6234D924}" destId="{4A3EF676-989F-4818-985F-85C70BB55E8D}" srcOrd="0" destOrd="0" presId="urn:microsoft.com/office/officeart/2005/8/layout/pyramid1"/>
    <dgm:cxn modelId="{74322CA7-E243-485D-BC05-454FFAD82F9C}" type="presParOf" srcId="{C0D1F6E5-7A46-41B1-96AC-63AF6234D924}" destId="{C3B8CE77-64C3-4F7C-B941-515A613B6256}" srcOrd="1" destOrd="0" presId="urn:microsoft.com/office/officeart/2005/8/layout/pyramid1"/>
    <dgm:cxn modelId="{1304DFA2-F18A-4AA4-AC5B-FC9CA888820D}" type="presParOf" srcId="{D7963329-C40C-4065-911D-7A7845DCA449}" destId="{655C0162-27D8-450A-A4EF-898F584776EC}" srcOrd="5" destOrd="0" presId="urn:microsoft.com/office/officeart/2005/8/layout/pyramid1"/>
    <dgm:cxn modelId="{225B2588-06E1-40CB-AD1A-B1E75910163A}" type="presParOf" srcId="{655C0162-27D8-450A-A4EF-898F584776EC}" destId="{A407A485-B690-4500-8914-D69E76F9A7E5}" srcOrd="0" destOrd="0" presId="urn:microsoft.com/office/officeart/2005/8/layout/pyramid1"/>
    <dgm:cxn modelId="{8F486F1C-A6EA-451C-B5E0-235819194AA6}" type="presParOf" srcId="{655C0162-27D8-450A-A4EF-898F584776EC}" destId="{25561BF4-1047-4555-8F0F-1179B9689ECF}" srcOrd="1" destOrd="0" presId="urn:microsoft.com/office/officeart/2005/8/layout/pyramid1"/>
    <dgm:cxn modelId="{47BD20D6-663F-434C-96A8-432A1FB27C82}" type="presParOf" srcId="{D7963329-C40C-4065-911D-7A7845DCA449}" destId="{0E3A3BEE-8818-4C6F-B3C0-7A46CBD61391}" srcOrd="6" destOrd="0" presId="urn:microsoft.com/office/officeart/2005/8/layout/pyramid1"/>
    <dgm:cxn modelId="{72BE9964-DE1A-4290-93D4-349AA9B11EE8}" type="presParOf" srcId="{0E3A3BEE-8818-4C6F-B3C0-7A46CBD61391}" destId="{895F3499-4A58-4A3F-96A7-BE84927664CA}" srcOrd="0" destOrd="0" presId="urn:microsoft.com/office/officeart/2005/8/layout/pyramid1"/>
    <dgm:cxn modelId="{F879033C-C75D-4E31-AB39-7B68B19B7E32}" type="presParOf" srcId="{0E3A3BEE-8818-4C6F-B3C0-7A46CBD61391}" destId="{B5881A5E-A7F5-4C23-AA56-2C6630FC4EF0}" srcOrd="1" destOrd="0" presId="urn:microsoft.com/office/officeart/2005/8/layout/pyramid1"/>
    <dgm:cxn modelId="{1A32A92F-1999-4B98-9493-1124F7B661D4}" type="presParOf" srcId="{D7963329-C40C-4065-911D-7A7845DCA449}" destId="{811B10EE-CD33-496D-A1A5-AEECEA4248CA}" srcOrd="7" destOrd="0" presId="urn:microsoft.com/office/officeart/2005/8/layout/pyramid1"/>
    <dgm:cxn modelId="{60D4389D-D733-4C08-969D-0B7B0FB5B45B}" type="presParOf" srcId="{811B10EE-CD33-496D-A1A5-AEECEA4248CA}" destId="{F4D927D3-CF23-42A2-9D9F-85F7D1704777}" srcOrd="0" destOrd="0" presId="urn:microsoft.com/office/officeart/2005/8/layout/pyramid1"/>
    <dgm:cxn modelId="{7965CCDE-13AC-4428-A1E1-8A59BCFACCC3}" type="presParOf" srcId="{811B10EE-CD33-496D-A1A5-AEECEA4248CA}" destId="{EF4F8B8C-E256-4790-9AA1-7909951C803A}" srcOrd="1" destOrd="0" presId="urn:microsoft.com/office/officeart/2005/8/layout/pyramid1"/>
    <dgm:cxn modelId="{7F047E15-304D-423B-AF0B-8166D47D6A82}" type="presParOf" srcId="{D7963329-C40C-4065-911D-7A7845DCA449}" destId="{3A753F23-35EC-4F5F-9B0E-87CAA588B467}" srcOrd="8" destOrd="0" presId="urn:microsoft.com/office/officeart/2005/8/layout/pyramid1"/>
    <dgm:cxn modelId="{F4CB00E9-A192-432F-8889-2CD8F9D22D08}" type="presParOf" srcId="{3A753F23-35EC-4F5F-9B0E-87CAA588B467}" destId="{369C6DA7-07F3-4B70-8092-6E04EB7DF34B}" srcOrd="0" destOrd="0" presId="urn:microsoft.com/office/officeart/2005/8/layout/pyramid1"/>
    <dgm:cxn modelId="{644D7E2D-8699-4BDC-9FA3-B258F46E11FC}" type="presParOf" srcId="{3A753F23-35EC-4F5F-9B0E-87CAA588B467}" destId="{BC1BCD25-C7C8-4541-8B3D-420B79D663BA}" srcOrd="1" destOrd="0" presId="urn:microsoft.com/office/officeart/2005/8/layout/pyramid1"/>
    <dgm:cxn modelId="{1D2E547B-C36D-40E5-B32C-AEE0C4C3433C}" type="presParOf" srcId="{D7963329-C40C-4065-911D-7A7845DCA449}" destId="{DEE34DC9-BE6C-4951-A3A7-87B423E347C7}" srcOrd="9" destOrd="0" presId="urn:microsoft.com/office/officeart/2005/8/layout/pyramid1"/>
    <dgm:cxn modelId="{F7A60487-C012-41EE-8A59-B6CC3E7F91CD}" type="presParOf" srcId="{DEE34DC9-BE6C-4951-A3A7-87B423E347C7}" destId="{732F1E5E-8CE3-4540-9BA1-2A4ACFDB9E6D}" srcOrd="0" destOrd="0" presId="urn:microsoft.com/office/officeart/2005/8/layout/pyramid1"/>
    <dgm:cxn modelId="{B30DCE05-37A6-40C2-B070-FBD7BE904F40}" type="presParOf" srcId="{DEE34DC9-BE6C-4951-A3A7-87B423E347C7}" destId="{2836F08B-872C-4938-AF11-4297B4021464}" srcOrd="1" destOrd="0" presId="urn:microsoft.com/office/officeart/2005/8/layout/pyramid1"/>
    <dgm:cxn modelId="{1DCE9E26-1805-40A9-9CED-DA584437D13F}" type="presParOf" srcId="{D7963329-C40C-4065-911D-7A7845DCA449}" destId="{80BCA1A4-CDA8-4D32-BDB6-DC9052CC8A45}" srcOrd="10" destOrd="0" presId="urn:microsoft.com/office/officeart/2005/8/layout/pyramid1"/>
    <dgm:cxn modelId="{EB71FCB7-C4FE-4479-81DB-7DB502477784}" type="presParOf" srcId="{80BCA1A4-CDA8-4D32-BDB6-DC9052CC8A45}" destId="{A74CA0AB-3E7B-4786-BA17-649EF8554821}" srcOrd="0" destOrd="0" presId="urn:microsoft.com/office/officeart/2005/8/layout/pyramid1"/>
    <dgm:cxn modelId="{7DF63235-C3FE-4DBC-9B38-8D4DD4D65026}" type="presParOf" srcId="{80BCA1A4-CDA8-4D32-BDB6-DC9052CC8A45}" destId="{23ECE81D-0CFA-4BFB-BF8E-897AAD4E080F}" srcOrd="1" destOrd="0" presId="urn:microsoft.com/office/officeart/2005/8/layout/pyramid1"/>
    <dgm:cxn modelId="{CC68004F-81E1-4F81-A810-040FB8497FA5}" type="presParOf" srcId="{D7963329-C40C-4065-911D-7A7845DCA449}" destId="{4AAA266D-A652-44BC-9C7E-1A318AE7105F}" srcOrd="11" destOrd="0" presId="urn:microsoft.com/office/officeart/2005/8/layout/pyramid1"/>
    <dgm:cxn modelId="{785D3AC9-C0D5-4699-9EBB-19484814D356}" type="presParOf" srcId="{4AAA266D-A652-44BC-9C7E-1A318AE7105F}" destId="{46217C26-77E2-4462-8548-D700978422DB}" srcOrd="0" destOrd="0" presId="urn:microsoft.com/office/officeart/2005/8/layout/pyramid1"/>
    <dgm:cxn modelId="{368C3C4C-0F9A-4378-8407-0FA052CAC080}" type="presParOf" srcId="{4AAA266D-A652-44BC-9C7E-1A318AE7105F}" destId="{3004299B-0FED-4CAA-8E07-205917F01E9E}" srcOrd="1" destOrd="0" presId="urn:microsoft.com/office/officeart/2005/8/layout/pyramid1"/>
    <dgm:cxn modelId="{93AFF67D-5D41-4531-9039-93AB69E9FD85}" type="presParOf" srcId="{D7963329-C40C-4065-911D-7A7845DCA449}" destId="{10403544-4AC2-4768-AFC4-F845737ABA5C}" srcOrd="12" destOrd="0" presId="urn:microsoft.com/office/officeart/2005/8/layout/pyramid1"/>
    <dgm:cxn modelId="{4C0BAEB4-3613-498D-80C6-B7C24627E9A5}" type="presParOf" srcId="{10403544-4AC2-4768-AFC4-F845737ABA5C}" destId="{0731D496-A1E5-47F0-B6FC-8E66AB78D58E}" srcOrd="0" destOrd="0" presId="urn:microsoft.com/office/officeart/2005/8/layout/pyramid1"/>
    <dgm:cxn modelId="{8960BFBF-619B-401C-88BF-5C0D08BD849A}" type="presParOf" srcId="{10403544-4AC2-4768-AFC4-F845737ABA5C}" destId="{B5C98314-0604-43D5-8A94-E2FB482B51F6}" srcOrd="1" destOrd="0" presId="urn:microsoft.com/office/officeart/2005/8/layout/pyramid1"/>
    <dgm:cxn modelId="{BF93090E-6C28-4B0E-B9F9-4940086A396D}" type="presParOf" srcId="{D7963329-C40C-4065-911D-7A7845DCA449}" destId="{3C09D899-A6F0-4B43-A948-4EAFA2ABC50C}" srcOrd="13" destOrd="0" presId="urn:microsoft.com/office/officeart/2005/8/layout/pyramid1"/>
    <dgm:cxn modelId="{FBDC6C2D-68EE-4386-9826-D76B305DEE42}" type="presParOf" srcId="{3C09D899-A6F0-4B43-A948-4EAFA2ABC50C}" destId="{2DD6D915-2982-4440-9C63-269FF641DE51}" srcOrd="0" destOrd="0" presId="urn:microsoft.com/office/officeart/2005/8/layout/pyramid1"/>
    <dgm:cxn modelId="{F3FCA262-7EC6-44A5-AA14-50BDC78861F9}" type="presParOf" srcId="{3C09D899-A6F0-4B43-A948-4EAFA2ABC50C}" destId="{3E9B2652-E781-4A68-A3B8-2EDF9CE42967}" srcOrd="1" destOrd="0" presId="urn:microsoft.com/office/officeart/2005/8/layout/pyramid1"/>
    <dgm:cxn modelId="{69B16992-EB71-47F9-9873-9C02257B70E9}" type="presParOf" srcId="{D7963329-C40C-4065-911D-7A7845DCA449}" destId="{1BAB81BC-4D1C-4BE0-AB77-819DDE4081BC}" srcOrd="14" destOrd="0" presId="urn:microsoft.com/office/officeart/2005/8/layout/pyramid1"/>
    <dgm:cxn modelId="{93682496-2288-4E2A-AD26-F3110C4AD160}" type="presParOf" srcId="{1BAB81BC-4D1C-4BE0-AB77-819DDE4081BC}" destId="{5B07D0B7-A710-4A8C-8350-7B047B4626E3}" srcOrd="0" destOrd="0" presId="urn:microsoft.com/office/officeart/2005/8/layout/pyramid1"/>
    <dgm:cxn modelId="{51B7AF02-6C04-432B-9754-5E450555048A}" type="presParOf" srcId="{1BAB81BC-4D1C-4BE0-AB77-819DDE4081BC}" destId="{5EE2278A-E6AD-4045-A8BA-E08EF39FF600}" srcOrd="1" destOrd="0" presId="urn:microsoft.com/office/officeart/2005/8/layout/pyramid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8F586E8-442E-4442-8661-35D834B271B3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5" csCatId="colorful" phldr="1"/>
      <dgm:spPr/>
    </dgm:pt>
    <dgm:pt modelId="{E8CEA952-7A9A-46CE-B111-51AAFBD8CFD7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Disk Memory</a:t>
          </a:r>
          <a:endParaRPr lang="pl-PL" dirty="0"/>
        </a:p>
      </dgm:t>
    </dgm:pt>
    <dgm:pt modelId="{65EF4FA3-A95D-4674-8C08-4A0125F1318B}" type="parTrans" cxnId="{3ABFD8B4-58E7-4F8F-86A3-998D84BF25DC}">
      <dgm:prSet/>
      <dgm:spPr/>
      <dgm:t>
        <a:bodyPr/>
        <a:lstStyle/>
        <a:p>
          <a:endParaRPr lang="pl-PL"/>
        </a:p>
      </dgm:t>
    </dgm:pt>
    <dgm:pt modelId="{6B3A9AE0-2B28-4454-B0E2-FA82DE372054}" type="sibTrans" cxnId="{3ABFD8B4-58E7-4F8F-86A3-998D84BF25DC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EC3D67D3-FF38-46D8-AA72-A3AC3952724D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RAM</a:t>
          </a:r>
          <a:endParaRPr lang="pl-PL" dirty="0"/>
        </a:p>
      </dgm:t>
    </dgm:pt>
    <dgm:pt modelId="{20711B80-E7B7-474D-BFB4-1F411D4FA95F}" type="parTrans" cxnId="{8E9ED35D-BA8E-4875-9FBA-2A61DBA197A3}">
      <dgm:prSet/>
      <dgm:spPr/>
      <dgm:t>
        <a:bodyPr/>
        <a:lstStyle/>
        <a:p>
          <a:endParaRPr lang="pl-PL"/>
        </a:p>
      </dgm:t>
    </dgm:pt>
    <dgm:pt modelId="{A38019C5-A482-4860-A42F-AB3B45F2E06A}" type="sibTrans" cxnId="{8E9ED35D-BA8E-4875-9FBA-2A61DBA197A3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8F92F6DA-9DBB-419E-B0E4-ADED8AF226EB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CPU</a:t>
          </a:r>
          <a:endParaRPr lang="pl-PL"/>
        </a:p>
      </dgm:t>
    </dgm:pt>
    <dgm:pt modelId="{4BCB0611-3F9A-4B8E-8A7D-94A45A52C027}" type="parTrans" cxnId="{3BFEFFBA-92AE-4DA4-8A64-B944DA1AB2ED}">
      <dgm:prSet/>
      <dgm:spPr/>
      <dgm:t>
        <a:bodyPr/>
        <a:lstStyle/>
        <a:p>
          <a:endParaRPr lang="pl-PL"/>
        </a:p>
      </dgm:t>
    </dgm:pt>
    <dgm:pt modelId="{8D750B50-EF46-4C7E-89F4-E5638E7325F5}" type="sibTrans" cxnId="{3BFEFFBA-92AE-4DA4-8A64-B944DA1AB2ED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C566367C-C5AF-4275-A5A7-E4F4FE74FAF9}" type="pres">
      <dgm:prSet presAssocID="{E8F586E8-442E-4442-8661-35D834B271B3}" presName="root" presStyleCnt="0">
        <dgm:presLayoutVars>
          <dgm:dir/>
          <dgm:resizeHandles val="exact"/>
        </dgm:presLayoutVars>
      </dgm:prSet>
      <dgm:spPr/>
    </dgm:pt>
    <dgm:pt modelId="{744AF01F-72A0-468C-9CD0-EE99D75C154C}" type="pres">
      <dgm:prSet presAssocID="{E8F586E8-442E-4442-8661-35D834B271B3}" presName="container" presStyleCnt="0">
        <dgm:presLayoutVars>
          <dgm:dir/>
          <dgm:resizeHandles val="exact"/>
        </dgm:presLayoutVars>
      </dgm:prSet>
      <dgm:spPr/>
    </dgm:pt>
    <dgm:pt modelId="{0A3FC962-0A7B-4A28-92CF-F93B13965A2F}" type="pres">
      <dgm:prSet presAssocID="{E8CEA952-7A9A-46CE-B111-51AAFBD8CFD7}" presName="compNode" presStyleCnt="0"/>
      <dgm:spPr/>
    </dgm:pt>
    <dgm:pt modelId="{B29425D5-65D4-4E62-A651-2F56B7BA00C2}" type="pres">
      <dgm:prSet presAssocID="{E8CEA952-7A9A-46CE-B111-51AAFBD8CFD7}" presName="iconBgRect" presStyleLbl="bgShp" presStyleIdx="0" presStyleCnt="3"/>
      <dgm:spPr/>
    </dgm:pt>
    <dgm:pt modelId="{7EC3A1E5-8722-4770-AA1E-C0C6033F885E}" type="pres">
      <dgm:prSet presAssocID="{E8CEA952-7A9A-46CE-B111-51AAFBD8CFD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k"/>
        </a:ext>
      </dgm:extLst>
    </dgm:pt>
    <dgm:pt modelId="{BBC4EF5D-4491-4F45-8D67-1231202BAE2B}" type="pres">
      <dgm:prSet presAssocID="{E8CEA952-7A9A-46CE-B111-51AAFBD8CFD7}" presName="spaceRect" presStyleCnt="0"/>
      <dgm:spPr/>
    </dgm:pt>
    <dgm:pt modelId="{7D9BF877-66E5-428A-BBE8-8C023E909624}" type="pres">
      <dgm:prSet presAssocID="{E8CEA952-7A9A-46CE-B111-51AAFBD8CFD7}" presName="textRect" presStyleLbl="revTx" presStyleIdx="0" presStyleCnt="3">
        <dgm:presLayoutVars>
          <dgm:chMax val="1"/>
          <dgm:chPref val="1"/>
        </dgm:presLayoutVars>
      </dgm:prSet>
      <dgm:spPr/>
    </dgm:pt>
    <dgm:pt modelId="{EA14AC2C-E19C-437B-BA68-4FBA1A7EB684}" type="pres">
      <dgm:prSet presAssocID="{6B3A9AE0-2B28-4454-B0E2-FA82DE372054}" presName="sibTrans" presStyleLbl="sibTrans2D1" presStyleIdx="0" presStyleCnt="0"/>
      <dgm:spPr/>
    </dgm:pt>
    <dgm:pt modelId="{1BC485CF-AA7D-4749-BB36-917C55A1BD24}" type="pres">
      <dgm:prSet presAssocID="{EC3D67D3-FF38-46D8-AA72-A3AC3952724D}" presName="compNode" presStyleCnt="0"/>
      <dgm:spPr/>
    </dgm:pt>
    <dgm:pt modelId="{E1C0CD11-E5C4-4A03-B05F-B9A912F5869E}" type="pres">
      <dgm:prSet presAssocID="{EC3D67D3-FF38-46D8-AA72-A3AC3952724D}" presName="iconBgRect" presStyleLbl="bgShp" presStyleIdx="1" presStyleCnt="3"/>
      <dgm:spPr/>
    </dgm:pt>
    <dgm:pt modelId="{B02018BD-5BAC-4897-BC8E-4AB89AEC34EE}" type="pres">
      <dgm:prSet presAssocID="{EC3D67D3-FF38-46D8-AA72-A3AC3952724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E7211E77-A4CE-4516-8680-9583101D21A8}" type="pres">
      <dgm:prSet presAssocID="{EC3D67D3-FF38-46D8-AA72-A3AC3952724D}" presName="spaceRect" presStyleCnt="0"/>
      <dgm:spPr/>
    </dgm:pt>
    <dgm:pt modelId="{16D30ECA-4B8C-4704-BB39-F8C9C74862BF}" type="pres">
      <dgm:prSet presAssocID="{EC3D67D3-FF38-46D8-AA72-A3AC3952724D}" presName="textRect" presStyleLbl="revTx" presStyleIdx="1" presStyleCnt="3" custLinFactNeighborX="319" custLinFactNeighborY="55">
        <dgm:presLayoutVars>
          <dgm:chMax val="1"/>
          <dgm:chPref val="1"/>
        </dgm:presLayoutVars>
      </dgm:prSet>
      <dgm:spPr/>
    </dgm:pt>
    <dgm:pt modelId="{03086B09-E3AC-43BA-A7E6-1E1222B5FCAA}" type="pres">
      <dgm:prSet presAssocID="{A38019C5-A482-4860-A42F-AB3B45F2E06A}" presName="sibTrans" presStyleLbl="sibTrans2D1" presStyleIdx="0" presStyleCnt="0"/>
      <dgm:spPr/>
    </dgm:pt>
    <dgm:pt modelId="{83246DA4-FB84-4E69-B956-7846FA68DF73}" type="pres">
      <dgm:prSet presAssocID="{8F92F6DA-9DBB-419E-B0E4-ADED8AF226EB}" presName="compNode" presStyleCnt="0"/>
      <dgm:spPr/>
    </dgm:pt>
    <dgm:pt modelId="{128091EA-4DC9-4A0A-BF8E-3AA3A77EADC2}" type="pres">
      <dgm:prSet presAssocID="{8F92F6DA-9DBB-419E-B0E4-ADED8AF226EB}" presName="iconBgRect" presStyleLbl="bgShp" presStyleIdx="2" presStyleCnt="3"/>
      <dgm:spPr/>
    </dgm:pt>
    <dgm:pt modelId="{431850D4-2790-4517-B9D8-68405CA30977}" type="pres">
      <dgm:prSet presAssocID="{8F92F6DA-9DBB-419E-B0E4-ADED8AF226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28EA039D-04F2-4EB2-9C9C-B56E80EED9EA}" type="pres">
      <dgm:prSet presAssocID="{8F92F6DA-9DBB-419E-B0E4-ADED8AF226EB}" presName="spaceRect" presStyleCnt="0"/>
      <dgm:spPr/>
    </dgm:pt>
    <dgm:pt modelId="{531E7C5E-3985-44AC-8551-9AD5578C0411}" type="pres">
      <dgm:prSet presAssocID="{8F92F6DA-9DBB-419E-B0E4-ADED8AF226E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E9ED35D-BA8E-4875-9FBA-2A61DBA197A3}" srcId="{E8F586E8-442E-4442-8661-35D834B271B3}" destId="{EC3D67D3-FF38-46D8-AA72-A3AC3952724D}" srcOrd="1" destOrd="0" parTransId="{20711B80-E7B7-474D-BFB4-1F411D4FA95F}" sibTransId="{A38019C5-A482-4860-A42F-AB3B45F2E06A}"/>
    <dgm:cxn modelId="{14CDD86E-A535-463F-A132-28D907B37DDC}" type="presOf" srcId="{E8F586E8-442E-4442-8661-35D834B271B3}" destId="{C566367C-C5AF-4275-A5A7-E4F4FE74FAF9}" srcOrd="0" destOrd="0" presId="urn:microsoft.com/office/officeart/2018/2/layout/IconCircleList"/>
    <dgm:cxn modelId="{89509D7F-35DD-49A4-9968-6C050DB24FF6}" type="presOf" srcId="{E8CEA952-7A9A-46CE-B111-51AAFBD8CFD7}" destId="{7D9BF877-66E5-428A-BBE8-8C023E909624}" srcOrd="0" destOrd="0" presId="urn:microsoft.com/office/officeart/2018/2/layout/IconCircleList"/>
    <dgm:cxn modelId="{8BE4108B-24E5-4F3A-8551-A37E9CFC8576}" type="presOf" srcId="{EC3D67D3-FF38-46D8-AA72-A3AC3952724D}" destId="{16D30ECA-4B8C-4704-BB39-F8C9C74862BF}" srcOrd="0" destOrd="0" presId="urn:microsoft.com/office/officeart/2018/2/layout/IconCircleList"/>
    <dgm:cxn modelId="{3ABFD8B4-58E7-4F8F-86A3-998D84BF25DC}" srcId="{E8F586E8-442E-4442-8661-35D834B271B3}" destId="{E8CEA952-7A9A-46CE-B111-51AAFBD8CFD7}" srcOrd="0" destOrd="0" parTransId="{65EF4FA3-A95D-4674-8C08-4A0125F1318B}" sibTransId="{6B3A9AE0-2B28-4454-B0E2-FA82DE372054}"/>
    <dgm:cxn modelId="{CC042CB7-177A-4332-A136-36FEB464D612}" type="presOf" srcId="{A38019C5-A482-4860-A42F-AB3B45F2E06A}" destId="{03086B09-E3AC-43BA-A7E6-1E1222B5FCAA}" srcOrd="0" destOrd="0" presId="urn:microsoft.com/office/officeart/2018/2/layout/IconCircleList"/>
    <dgm:cxn modelId="{3BFEFFBA-92AE-4DA4-8A64-B944DA1AB2ED}" srcId="{E8F586E8-442E-4442-8661-35D834B271B3}" destId="{8F92F6DA-9DBB-419E-B0E4-ADED8AF226EB}" srcOrd="2" destOrd="0" parTransId="{4BCB0611-3F9A-4B8E-8A7D-94A45A52C027}" sibTransId="{8D750B50-EF46-4C7E-89F4-E5638E7325F5}"/>
    <dgm:cxn modelId="{627B4CCB-E471-4456-BBBF-72266FE3A6FF}" type="presOf" srcId="{6B3A9AE0-2B28-4454-B0E2-FA82DE372054}" destId="{EA14AC2C-E19C-437B-BA68-4FBA1A7EB684}" srcOrd="0" destOrd="0" presId="urn:microsoft.com/office/officeart/2018/2/layout/IconCircleList"/>
    <dgm:cxn modelId="{6C6285FE-00B9-483B-A64B-18E7BB1ED288}" type="presOf" srcId="{8F92F6DA-9DBB-419E-B0E4-ADED8AF226EB}" destId="{531E7C5E-3985-44AC-8551-9AD5578C0411}" srcOrd="0" destOrd="0" presId="urn:microsoft.com/office/officeart/2018/2/layout/IconCircleList"/>
    <dgm:cxn modelId="{560AE49B-91C2-4FFF-9CB5-51B1EEA55D71}" type="presParOf" srcId="{C566367C-C5AF-4275-A5A7-E4F4FE74FAF9}" destId="{744AF01F-72A0-468C-9CD0-EE99D75C154C}" srcOrd="0" destOrd="0" presId="urn:microsoft.com/office/officeart/2018/2/layout/IconCircleList"/>
    <dgm:cxn modelId="{95616675-EDC7-4471-A4ED-6EFA5B1B401E}" type="presParOf" srcId="{744AF01F-72A0-468C-9CD0-EE99D75C154C}" destId="{0A3FC962-0A7B-4A28-92CF-F93B13965A2F}" srcOrd="0" destOrd="0" presId="urn:microsoft.com/office/officeart/2018/2/layout/IconCircleList"/>
    <dgm:cxn modelId="{77355A76-94FE-4F39-A4DC-F4A9936B0DF4}" type="presParOf" srcId="{0A3FC962-0A7B-4A28-92CF-F93B13965A2F}" destId="{B29425D5-65D4-4E62-A651-2F56B7BA00C2}" srcOrd="0" destOrd="0" presId="urn:microsoft.com/office/officeart/2018/2/layout/IconCircleList"/>
    <dgm:cxn modelId="{DA08F04D-AE25-4D7D-A0A7-6C9A3C34B1D0}" type="presParOf" srcId="{0A3FC962-0A7B-4A28-92CF-F93B13965A2F}" destId="{7EC3A1E5-8722-4770-AA1E-C0C6033F885E}" srcOrd="1" destOrd="0" presId="urn:microsoft.com/office/officeart/2018/2/layout/IconCircleList"/>
    <dgm:cxn modelId="{6F38B281-92A3-4C2A-88A1-EFA8EE3FE8D1}" type="presParOf" srcId="{0A3FC962-0A7B-4A28-92CF-F93B13965A2F}" destId="{BBC4EF5D-4491-4F45-8D67-1231202BAE2B}" srcOrd="2" destOrd="0" presId="urn:microsoft.com/office/officeart/2018/2/layout/IconCircleList"/>
    <dgm:cxn modelId="{F8539F33-E967-4C8D-93D1-211B471D0564}" type="presParOf" srcId="{0A3FC962-0A7B-4A28-92CF-F93B13965A2F}" destId="{7D9BF877-66E5-428A-BBE8-8C023E909624}" srcOrd="3" destOrd="0" presId="urn:microsoft.com/office/officeart/2018/2/layout/IconCircleList"/>
    <dgm:cxn modelId="{30806CFE-EC21-46AE-99FE-90552EDF0BF2}" type="presParOf" srcId="{744AF01F-72A0-468C-9CD0-EE99D75C154C}" destId="{EA14AC2C-E19C-437B-BA68-4FBA1A7EB684}" srcOrd="1" destOrd="0" presId="urn:microsoft.com/office/officeart/2018/2/layout/IconCircleList"/>
    <dgm:cxn modelId="{2E52344A-C629-4644-940D-640E10DF186C}" type="presParOf" srcId="{744AF01F-72A0-468C-9CD0-EE99D75C154C}" destId="{1BC485CF-AA7D-4749-BB36-917C55A1BD24}" srcOrd="2" destOrd="0" presId="urn:microsoft.com/office/officeart/2018/2/layout/IconCircleList"/>
    <dgm:cxn modelId="{D8365B12-C2D5-4FAB-B421-BBA4767A8758}" type="presParOf" srcId="{1BC485CF-AA7D-4749-BB36-917C55A1BD24}" destId="{E1C0CD11-E5C4-4A03-B05F-B9A912F5869E}" srcOrd="0" destOrd="0" presId="urn:microsoft.com/office/officeart/2018/2/layout/IconCircleList"/>
    <dgm:cxn modelId="{1785A45F-A486-451A-AD09-D02C3AA7A420}" type="presParOf" srcId="{1BC485CF-AA7D-4749-BB36-917C55A1BD24}" destId="{B02018BD-5BAC-4897-BC8E-4AB89AEC34EE}" srcOrd="1" destOrd="0" presId="urn:microsoft.com/office/officeart/2018/2/layout/IconCircleList"/>
    <dgm:cxn modelId="{1B68AC5E-DC04-4FA5-B24E-28158983BDB7}" type="presParOf" srcId="{1BC485CF-AA7D-4749-BB36-917C55A1BD24}" destId="{E7211E77-A4CE-4516-8680-9583101D21A8}" srcOrd="2" destOrd="0" presId="urn:microsoft.com/office/officeart/2018/2/layout/IconCircleList"/>
    <dgm:cxn modelId="{EEE0E353-D817-4B23-9DF2-23672F3D6287}" type="presParOf" srcId="{1BC485CF-AA7D-4749-BB36-917C55A1BD24}" destId="{16D30ECA-4B8C-4704-BB39-F8C9C74862BF}" srcOrd="3" destOrd="0" presId="urn:microsoft.com/office/officeart/2018/2/layout/IconCircleList"/>
    <dgm:cxn modelId="{5E8CADEB-8704-4932-A4DC-16FBDF2C5F6B}" type="presParOf" srcId="{744AF01F-72A0-468C-9CD0-EE99D75C154C}" destId="{03086B09-E3AC-43BA-A7E6-1E1222B5FCAA}" srcOrd="3" destOrd="0" presId="urn:microsoft.com/office/officeart/2018/2/layout/IconCircleList"/>
    <dgm:cxn modelId="{AE70EF3F-7E94-4FB4-8792-F289FC3DFB21}" type="presParOf" srcId="{744AF01F-72A0-468C-9CD0-EE99D75C154C}" destId="{83246DA4-FB84-4E69-B956-7846FA68DF73}" srcOrd="4" destOrd="0" presId="urn:microsoft.com/office/officeart/2018/2/layout/IconCircleList"/>
    <dgm:cxn modelId="{CD8C92B0-49B0-4AC8-94F6-2F8644772182}" type="presParOf" srcId="{83246DA4-FB84-4E69-B956-7846FA68DF73}" destId="{128091EA-4DC9-4A0A-BF8E-3AA3A77EADC2}" srcOrd="0" destOrd="0" presId="urn:microsoft.com/office/officeart/2018/2/layout/IconCircleList"/>
    <dgm:cxn modelId="{F58E458F-8B2E-478D-B6F5-FC867CCAB0C8}" type="presParOf" srcId="{83246DA4-FB84-4E69-B956-7846FA68DF73}" destId="{431850D4-2790-4517-B9D8-68405CA30977}" srcOrd="1" destOrd="0" presId="urn:microsoft.com/office/officeart/2018/2/layout/IconCircleList"/>
    <dgm:cxn modelId="{AD89E031-A4AE-408B-8048-2E64204ACDAB}" type="presParOf" srcId="{83246DA4-FB84-4E69-B956-7846FA68DF73}" destId="{28EA039D-04F2-4EB2-9C9C-B56E80EED9EA}" srcOrd="2" destOrd="0" presId="urn:microsoft.com/office/officeart/2018/2/layout/IconCircleList"/>
    <dgm:cxn modelId="{9295EE0C-83E6-482A-9480-CE29CA57F5AA}" type="presParOf" srcId="{83246DA4-FB84-4E69-B956-7846FA68DF73}" destId="{531E7C5E-3985-44AC-8551-9AD5578C0411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2CD4749-A821-4DE5-9F38-0C385C94261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5" csCatId="colorful" phldr="1"/>
      <dgm:spPr/>
      <dgm:t>
        <a:bodyPr/>
        <a:lstStyle/>
        <a:p>
          <a:endParaRPr lang="en-US"/>
        </a:p>
      </dgm:t>
    </dgm:pt>
    <dgm:pt modelId="{C5795544-718D-431B-8489-6AB286E5F51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Edytowanie danych procesów</a:t>
          </a:r>
        </a:p>
      </dgm:t>
    </dgm:pt>
    <dgm:pt modelId="{0CBF1717-E3AA-453F-BF93-8C9BD3628358}" type="parTrans" cxnId="{E368922E-86C7-431A-8C96-D912AA5D61C1}">
      <dgm:prSet/>
      <dgm:spPr/>
      <dgm:t>
        <a:bodyPr/>
        <a:lstStyle/>
        <a:p>
          <a:endParaRPr lang="en-US"/>
        </a:p>
      </dgm:t>
    </dgm:pt>
    <dgm:pt modelId="{436E95F6-55BF-4D1E-9654-D8E6410EBAF8}" type="sibTrans" cxnId="{E368922E-86C7-431A-8C96-D912AA5D61C1}">
      <dgm:prSet/>
      <dgm:spPr/>
      <dgm:t>
        <a:bodyPr/>
        <a:lstStyle/>
        <a:p>
          <a:endParaRPr lang="en-US"/>
        </a:p>
      </dgm:t>
    </dgm:pt>
    <dgm:pt modelId="{46998CBF-4A73-49FC-AAE8-9F35DAD5786D}" type="pres">
      <dgm:prSet presAssocID="{72CD4749-A821-4DE5-9F38-0C385C942619}" presName="root" presStyleCnt="0">
        <dgm:presLayoutVars>
          <dgm:dir/>
          <dgm:resizeHandles val="exact"/>
        </dgm:presLayoutVars>
      </dgm:prSet>
      <dgm:spPr/>
    </dgm:pt>
    <dgm:pt modelId="{2578CEBD-67E0-4330-86F6-2DBB1F3F83FF}" type="pres">
      <dgm:prSet presAssocID="{C5795544-718D-431B-8489-6AB286E5F515}" presName="compNode" presStyleCnt="0"/>
      <dgm:spPr/>
    </dgm:pt>
    <dgm:pt modelId="{178BD7FB-8AB1-4D78-A7C7-707EE40ECC5F}" type="pres">
      <dgm:prSet presAssocID="{C5795544-718D-431B-8489-6AB286E5F515}" presName="iconBgRect" presStyleLbl="bgShp" presStyleIdx="0" presStyleCnt="1"/>
      <dgm:spPr>
        <a:prstGeom prst="round2DiagRect">
          <a:avLst>
            <a:gd name="adj1" fmla="val 29727"/>
            <a:gd name="adj2" fmla="val 0"/>
          </a:avLst>
        </a:prstGeom>
      </dgm:spPr>
    </dgm:pt>
    <dgm:pt modelId="{B3E2D68F-B042-4330-B08A-33C41E9EDEFA}" type="pres">
      <dgm:prSet presAssocID="{C5795544-718D-431B-8489-6AB286E5F515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book with solid fill"/>
        </a:ext>
      </dgm:extLst>
    </dgm:pt>
    <dgm:pt modelId="{A7100D5B-C08B-4BB9-B8F7-C127DAC6920B}" type="pres">
      <dgm:prSet presAssocID="{C5795544-718D-431B-8489-6AB286E5F515}" presName="spaceRect" presStyleCnt="0"/>
      <dgm:spPr/>
    </dgm:pt>
    <dgm:pt modelId="{77C686FF-1C79-4F93-9A7D-CFCB3DA33EC2}" type="pres">
      <dgm:prSet presAssocID="{C5795544-718D-431B-8489-6AB286E5F515}" presName="textRect" presStyleLbl="revTx" presStyleIdx="0" presStyleCnt="1">
        <dgm:presLayoutVars>
          <dgm:chMax val="1"/>
          <dgm:chPref val="1"/>
        </dgm:presLayoutVars>
      </dgm:prSet>
      <dgm:spPr/>
    </dgm:pt>
  </dgm:ptLst>
  <dgm:cxnLst>
    <dgm:cxn modelId="{E368922E-86C7-431A-8C96-D912AA5D61C1}" srcId="{72CD4749-A821-4DE5-9F38-0C385C942619}" destId="{C5795544-718D-431B-8489-6AB286E5F515}" srcOrd="0" destOrd="0" parTransId="{0CBF1717-E3AA-453F-BF93-8C9BD3628358}" sibTransId="{436E95F6-55BF-4D1E-9654-D8E6410EBAF8}"/>
    <dgm:cxn modelId="{C2FF9D42-1392-417C-8848-517016C5D49D}" type="presOf" srcId="{72CD4749-A821-4DE5-9F38-0C385C942619}" destId="{46998CBF-4A73-49FC-AAE8-9F35DAD5786D}" srcOrd="0" destOrd="0" presId="urn:microsoft.com/office/officeart/2018/5/layout/IconLeafLabelList"/>
    <dgm:cxn modelId="{4FE2BCE8-86E6-4817-B19C-F8CF691D5A0E}" type="presOf" srcId="{C5795544-718D-431B-8489-6AB286E5F515}" destId="{77C686FF-1C79-4F93-9A7D-CFCB3DA33EC2}" srcOrd="0" destOrd="0" presId="urn:microsoft.com/office/officeart/2018/5/layout/IconLeafLabelList"/>
    <dgm:cxn modelId="{CE73C9EE-2C64-4F38-9A19-917530501533}" type="presParOf" srcId="{46998CBF-4A73-49FC-AAE8-9F35DAD5786D}" destId="{2578CEBD-67E0-4330-86F6-2DBB1F3F83FF}" srcOrd="0" destOrd="0" presId="urn:microsoft.com/office/officeart/2018/5/layout/IconLeafLabelList"/>
    <dgm:cxn modelId="{D3F3FAEB-1F02-43B8-9CA5-FF0284F11C04}" type="presParOf" srcId="{2578CEBD-67E0-4330-86F6-2DBB1F3F83FF}" destId="{178BD7FB-8AB1-4D78-A7C7-707EE40ECC5F}" srcOrd="0" destOrd="0" presId="urn:microsoft.com/office/officeart/2018/5/layout/IconLeafLabelList"/>
    <dgm:cxn modelId="{26DDC53A-4751-4442-99D0-E64D39543B55}" type="presParOf" srcId="{2578CEBD-67E0-4330-86F6-2DBB1F3F83FF}" destId="{B3E2D68F-B042-4330-B08A-33C41E9EDEFA}" srcOrd="1" destOrd="0" presId="urn:microsoft.com/office/officeart/2018/5/layout/IconLeafLabelList"/>
    <dgm:cxn modelId="{16347A8D-8289-4ACA-959E-D0E2B1D78AB5}" type="presParOf" srcId="{2578CEBD-67E0-4330-86F6-2DBB1F3F83FF}" destId="{A7100D5B-C08B-4BB9-B8F7-C127DAC6920B}" srcOrd="2" destOrd="0" presId="urn:microsoft.com/office/officeart/2018/5/layout/IconLeafLabelList"/>
    <dgm:cxn modelId="{AEB97F70-638B-4991-A83C-8BA8D4FC7432}" type="presParOf" srcId="{2578CEBD-67E0-4330-86F6-2DBB1F3F83FF}" destId="{77C686FF-1C79-4F93-9A7D-CFCB3DA33EC2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2CD4749-A821-4DE5-9F38-0C385C94261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5" csCatId="colorful" phldr="1"/>
      <dgm:spPr/>
      <dgm:t>
        <a:bodyPr/>
        <a:lstStyle/>
        <a:p>
          <a:endParaRPr lang="en-US"/>
        </a:p>
      </dgm:t>
    </dgm:pt>
    <dgm:pt modelId="{C5795544-718D-431B-8489-6AB286E5F51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Edytowanie danych procesów</a:t>
          </a:r>
        </a:p>
      </dgm:t>
    </dgm:pt>
    <dgm:pt modelId="{0CBF1717-E3AA-453F-BF93-8C9BD3628358}" type="parTrans" cxnId="{E368922E-86C7-431A-8C96-D912AA5D61C1}">
      <dgm:prSet/>
      <dgm:spPr/>
      <dgm:t>
        <a:bodyPr/>
        <a:lstStyle/>
        <a:p>
          <a:endParaRPr lang="en-US"/>
        </a:p>
      </dgm:t>
    </dgm:pt>
    <dgm:pt modelId="{436E95F6-55BF-4D1E-9654-D8E6410EBAF8}" type="sibTrans" cxnId="{E368922E-86C7-431A-8C96-D912AA5D61C1}">
      <dgm:prSet/>
      <dgm:spPr/>
      <dgm:t>
        <a:bodyPr/>
        <a:lstStyle/>
        <a:p>
          <a:endParaRPr lang="en-US"/>
        </a:p>
      </dgm:t>
    </dgm:pt>
    <dgm:pt modelId="{CCF14479-D63B-431F-8446-474D14169F4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Edytowanie plików zapisów</a:t>
          </a:r>
        </a:p>
      </dgm:t>
    </dgm:pt>
    <dgm:pt modelId="{F8DFED66-DEBF-4B01-984C-4134AE337532}" type="parTrans" cxnId="{992125D3-1BC2-4BD7-94F4-B13DB01F5FD0}">
      <dgm:prSet/>
      <dgm:spPr/>
      <dgm:t>
        <a:bodyPr/>
        <a:lstStyle/>
        <a:p>
          <a:endParaRPr lang="en-US"/>
        </a:p>
      </dgm:t>
    </dgm:pt>
    <dgm:pt modelId="{1E43D96C-9B77-4391-BA34-930DB750AEFE}" type="sibTrans" cxnId="{992125D3-1BC2-4BD7-94F4-B13DB01F5FD0}">
      <dgm:prSet/>
      <dgm:spPr/>
      <dgm:t>
        <a:bodyPr/>
        <a:lstStyle/>
        <a:p>
          <a:endParaRPr lang="en-US"/>
        </a:p>
      </dgm:t>
    </dgm:pt>
    <dgm:pt modelId="{46998CBF-4A73-49FC-AAE8-9F35DAD5786D}" type="pres">
      <dgm:prSet presAssocID="{72CD4749-A821-4DE5-9F38-0C385C942619}" presName="root" presStyleCnt="0">
        <dgm:presLayoutVars>
          <dgm:dir/>
          <dgm:resizeHandles val="exact"/>
        </dgm:presLayoutVars>
      </dgm:prSet>
      <dgm:spPr/>
    </dgm:pt>
    <dgm:pt modelId="{2578CEBD-67E0-4330-86F6-2DBB1F3F83FF}" type="pres">
      <dgm:prSet presAssocID="{C5795544-718D-431B-8489-6AB286E5F515}" presName="compNode" presStyleCnt="0"/>
      <dgm:spPr/>
    </dgm:pt>
    <dgm:pt modelId="{178BD7FB-8AB1-4D78-A7C7-707EE40ECC5F}" type="pres">
      <dgm:prSet presAssocID="{C5795544-718D-431B-8489-6AB286E5F515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B3E2D68F-B042-4330-B08A-33C41E9EDEFA}" type="pres">
      <dgm:prSet presAssocID="{C5795544-718D-431B-8489-6AB286E5F51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book with solid fill"/>
        </a:ext>
      </dgm:extLst>
    </dgm:pt>
    <dgm:pt modelId="{A7100D5B-C08B-4BB9-B8F7-C127DAC6920B}" type="pres">
      <dgm:prSet presAssocID="{C5795544-718D-431B-8489-6AB286E5F515}" presName="spaceRect" presStyleCnt="0"/>
      <dgm:spPr/>
    </dgm:pt>
    <dgm:pt modelId="{77C686FF-1C79-4F93-9A7D-CFCB3DA33EC2}" type="pres">
      <dgm:prSet presAssocID="{C5795544-718D-431B-8489-6AB286E5F515}" presName="textRect" presStyleLbl="revTx" presStyleIdx="0" presStyleCnt="2">
        <dgm:presLayoutVars>
          <dgm:chMax val="1"/>
          <dgm:chPref val="1"/>
        </dgm:presLayoutVars>
      </dgm:prSet>
      <dgm:spPr/>
    </dgm:pt>
    <dgm:pt modelId="{EF7DCB81-012D-49DE-B3A2-5ED6C8807C11}" type="pres">
      <dgm:prSet presAssocID="{436E95F6-55BF-4D1E-9654-D8E6410EBAF8}" presName="sibTrans" presStyleCnt="0"/>
      <dgm:spPr/>
    </dgm:pt>
    <dgm:pt modelId="{86616F9A-A5A8-4946-A6B5-2A8796B7CD02}" type="pres">
      <dgm:prSet presAssocID="{CCF14479-D63B-431F-8446-474D14169F48}" presName="compNode" presStyleCnt="0"/>
      <dgm:spPr/>
    </dgm:pt>
    <dgm:pt modelId="{109AB2A8-82D5-4A71-A08F-3865727A5CAE}" type="pres">
      <dgm:prSet presAssocID="{CCF14479-D63B-431F-8446-474D14169F48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93AD6281-6B9F-45CD-9ECC-76187236BA9C}" type="pres">
      <dgm:prSet presAssocID="{CCF14479-D63B-431F-8446-474D14169F4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64CC4CF-A224-4E67-9346-92A4B1010956}" type="pres">
      <dgm:prSet presAssocID="{CCF14479-D63B-431F-8446-474D14169F48}" presName="spaceRect" presStyleCnt="0"/>
      <dgm:spPr/>
    </dgm:pt>
    <dgm:pt modelId="{8F7A30D9-FD1E-4E59-9B24-D52F40B5A4AF}" type="pres">
      <dgm:prSet presAssocID="{CCF14479-D63B-431F-8446-474D14169F48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82B27D1A-191F-46EB-9D36-2A247DC8CEB6}" type="presOf" srcId="{CCF14479-D63B-431F-8446-474D14169F48}" destId="{8F7A30D9-FD1E-4E59-9B24-D52F40B5A4AF}" srcOrd="0" destOrd="0" presId="urn:microsoft.com/office/officeart/2018/5/layout/IconLeafLabelList"/>
    <dgm:cxn modelId="{E368922E-86C7-431A-8C96-D912AA5D61C1}" srcId="{72CD4749-A821-4DE5-9F38-0C385C942619}" destId="{C5795544-718D-431B-8489-6AB286E5F515}" srcOrd="0" destOrd="0" parTransId="{0CBF1717-E3AA-453F-BF93-8C9BD3628358}" sibTransId="{436E95F6-55BF-4D1E-9654-D8E6410EBAF8}"/>
    <dgm:cxn modelId="{C2FF9D42-1392-417C-8848-517016C5D49D}" type="presOf" srcId="{72CD4749-A821-4DE5-9F38-0C385C942619}" destId="{46998CBF-4A73-49FC-AAE8-9F35DAD5786D}" srcOrd="0" destOrd="0" presId="urn:microsoft.com/office/officeart/2018/5/layout/IconLeafLabelList"/>
    <dgm:cxn modelId="{992125D3-1BC2-4BD7-94F4-B13DB01F5FD0}" srcId="{72CD4749-A821-4DE5-9F38-0C385C942619}" destId="{CCF14479-D63B-431F-8446-474D14169F48}" srcOrd="1" destOrd="0" parTransId="{F8DFED66-DEBF-4B01-984C-4134AE337532}" sibTransId="{1E43D96C-9B77-4391-BA34-930DB750AEFE}"/>
    <dgm:cxn modelId="{4FE2BCE8-86E6-4817-B19C-F8CF691D5A0E}" type="presOf" srcId="{C5795544-718D-431B-8489-6AB286E5F515}" destId="{77C686FF-1C79-4F93-9A7D-CFCB3DA33EC2}" srcOrd="0" destOrd="0" presId="urn:microsoft.com/office/officeart/2018/5/layout/IconLeafLabelList"/>
    <dgm:cxn modelId="{CE73C9EE-2C64-4F38-9A19-917530501533}" type="presParOf" srcId="{46998CBF-4A73-49FC-AAE8-9F35DAD5786D}" destId="{2578CEBD-67E0-4330-86F6-2DBB1F3F83FF}" srcOrd="0" destOrd="0" presId="urn:microsoft.com/office/officeart/2018/5/layout/IconLeafLabelList"/>
    <dgm:cxn modelId="{D3F3FAEB-1F02-43B8-9CA5-FF0284F11C04}" type="presParOf" srcId="{2578CEBD-67E0-4330-86F6-2DBB1F3F83FF}" destId="{178BD7FB-8AB1-4D78-A7C7-707EE40ECC5F}" srcOrd="0" destOrd="0" presId="urn:microsoft.com/office/officeart/2018/5/layout/IconLeafLabelList"/>
    <dgm:cxn modelId="{26DDC53A-4751-4442-99D0-E64D39543B55}" type="presParOf" srcId="{2578CEBD-67E0-4330-86F6-2DBB1F3F83FF}" destId="{B3E2D68F-B042-4330-B08A-33C41E9EDEFA}" srcOrd="1" destOrd="0" presId="urn:microsoft.com/office/officeart/2018/5/layout/IconLeafLabelList"/>
    <dgm:cxn modelId="{16347A8D-8289-4ACA-959E-D0E2B1D78AB5}" type="presParOf" srcId="{2578CEBD-67E0-4330-86F6-2DBB1F3F83FF}" destId="{A7100D5B-C08B-4BB9-B8F7-C127DAC6920B}" srcOrd="2" destOrd="0" presId="urn:microsoft.com/office/officeart/2018/5/layout/IconLeafLabelList"/>
    <dgm:cxn modelId="{AEB97F70-638B-4991-A83C-8BA8D4FC7432}" type="presParOf" srcId="{2578CEBD-67E0-4330-86F6-2DBB1F3F83FF}" destId="{77C686FF-1C79-4F93-9A7D-CFCB3DA33EC2}" srcOrd="3" destOrd="0" presId="urn:microsoft.com/office/officeart/2018/5/layout/IconLeafLabelList"/>
    <dgm:cxn modelId="{16BC24D1-528B-43BB-ABF5-BDFDCD31FAEA}" type="presParOf" srcId="{46998CBF-4A73-49FC-AAE8-9F35DAD5786D}" destId="{EF7DCB81-012D-49DE-B3A2-5ED6C8807C11}" srcOrd="1" destOrd="0" presId="urn:microsoft.com/office/officeart/2018/5/layout/IconLeafLabelList"/>
    <dgm:cxn modelId="{6284A473-6950-4A71-959A-E1E5CD4EBAEF}" type="presParOf" srcId="{46998CBF-4A73-49FC-AAE8-9F35DAD5786D}" destId="{86616F9A-A5A8-4946-A6B5-2A8796B7CD02}" srcOrd="2" destOrd="0" presId="urn:microsoft.com/office/officeart/2018/5/layout/IconLeafLabelList"/>
    <dgm:cxn modelId="{7A7DE216-A910-4D94-9FA8-B9A52FCE47F9}" type="presParOf" srcId="{86616F9A-A5A8-4946-A6B5-2A8796B7CD02}" destId="{109AB2A8-82D5-4A71-A08F-3865727A5CAE}" srcOrd="0" destOrd="0" presId="urn:microsoft.com/office/officeart/2018/5/layout/IconLeafLabelList"/>
    <dgm:cxn modelId="{17BB1B07-C784-4546-886F-8DBB055DB9DB}" type="presParOf" srcId="{86616F9A-A5A8-4946-A6B5-2A8796B7CD02}" destId="{93AD6281-6B9F-45CD-9ECC-76187236BA9C}" srcOrd="1" destOrd="0" presId="urn:microsoft.com/office/officeart/2018/5/layout/IconLeafLabelList"/>
    <dgm:cxn modelId="{5E40D9D2-4EB7-4E18-9FCA-A1620BB2290A}" type="presParOf" srcId="{86616F9A-A5A8-4946-A6B5-2A8796B7CD02}" destId="{B64CC4CF-A224-4E67-9346-92A4B1010956}" srcOrd="2" destOrd="0" presId="urn:microsoft.com/office/officeart/2018/5/layout/IconLeafLabelList"/>
    <dgm:cxn modelId="{89235D5E-1A1C-441C-9D1E-9120F3832328}" type="presParOf" srcId="{86616F9A-A5A8-4946-A6B5-2A8796B7CD02}" destId="{8F7A30D9-FD1E-4E59-9B24-D52F40B5A4AF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2CD4749-A821-4DE5-9F38-0C385C94261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5" csCatId="colorful" phldr="1"/>
      <dgm:spPr/>
      <dgm:t>
        <a:bodyPr/>
        <a:lstStyle/>
        <a:p>
          <a:endParaRPr lang="en-US"/>
        </a:p>
      </dgm:t>
    </dgm:pt>
    <dgm:pt modelId="{C1829192-0723-4156-A491-928D1D9A61E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 err="1"/>
            <a:t>Inżynieria</a:t>
          </a:r>
          <a:r>
            <a:rPr lang="en-US" dirty="0"/>
            <a:t> WSTECZNA</a:t>
          </a:r>
        </a:p>
      </dgm:t>
    </dgm:pt>
    <dgm:pt modelId="{994EB17C-D257-4A6C-A7ED-59A5005CC965}" type="parTrans" cxnId="{A260B8D9-FF67-4FE7-B3DA-E2029BE558F6}">
      <dgm:prSet/>
      <dgm:spPr/>
      <dgm:t>
        <a:bodyPr/>
        <a:lstStyle/>
        <a:p>
          <a:endParaRPr lang="en-US"/>
        </a:p>
      </dgm:t>
    </dgm:pt>
    <dgm:pt modelId="{CA43757D-2732-4627-809F-78C14750562F}" type="sibTrans" cxnId="{A260B8D9-FF67-4FE7-B3DA-E2029BE558F6}">
      <dgm:prSet/>
      <dgm:spPr/>
      <dgm:t>
        <a:bodyPr/>
        <a:lstStyle/>
        <a:p>
          <a:endParaRPr lang="en-US"/>
        </a:p>
      </dgm:t>
    </dgm:pt>
    <dgm:pt modelId="{C5795544-718D-431B-8489-6AB286E5F51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Edytowanie danych procesów</a:t>
          </a:r>
        </a:p>
      </dgm:t>
    </dgm:pt>
    <dgm:pt modelId="{0CBF1717-E3AA-453F-BF93-8C9BD3628358}" type="parTrans" cxnId="{E368922E-86C7-431A-8C96-D912AA5D61C1}">
      <dgm:prSet/>
      <dgm:spPr/>
      <dgm:t>
        <a:bodyPr/>
        <a:lstStyle/>
        <a:p>
          <a:endParaRPr lang="en-US"/>
        </a:p>
      </dgm:t>
    </dgm:pt>
    <dgm:pt modelId="{436E95F6-55BF-4D1E-9654-D8E6410EBAF8}" type="sibTrans" cxnId="{E368922E-86C7-431A-8C96-D912AA5D61C1}">
      <dgm:prSet/>
      <dgm:spPr/>
      <dgm:t>
        <a:bodyPr/>
        <a:lstStyle/>
        <a:p>
          <a:endParaRPr lang="en-US"/>
        </a:p>
      </dgm:t>
    </dgm:pt>
    <dgm:pt modelId="{CCF14479-D63B-431F-8446-474D14169F4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Edytowanie plików zapisów</a:t>
          </a:r>
        </a:p>
      </dgm:t>
    </dgm:pt>
    <dgm:pt modelId="{F8DFED66-DEBF-4B01-984C-4134AE337532}" type="parTrans" cxnId="{992125D3-1BC2-4BD7-94F4-B13DB01F5FD0}">
      <dgm:prSet/>
      <dgm:spPr/>
      <dgm:t>
        <a:bodyPr/>
        <a:lstStyle/>
        <a:p>
          <a:endParaRPr lang="en-US"/>
        </a:p>
      </dgm:t>
    </dgm:pt>
    <dgm:pt modelId="{1E43D96C-9B77-4391-BA34-930DB750AEFE}" type="sibTrans" cxnId="{992125D3-1BC2-4BD7-94F4-B13DB01F5FD0}">
      <dgm:prSet/>
      <dgm:spPr/>
      <dgm:t>
        <a:bodyPr/>
        <a:lstStyle/>
        <a:p>
          <a:endParaRPr lang="en-US"/>
        </a:p>
      </dgm:t>
    </dgm:pt>
    <dgm:pt modelId="{46998CBF-4A73-49FC-AAE8-9F35DAD5786D}" type="pres">
      <dgm:prSet presAssocID="{72CD4749-A821-4DE5-9F38-0C385C942619}" presName="root" presStyleCnt="0">
        <dgm:presLayoutVars>
          <dgm:dir/>
          <dgm:resizeHandles val="exact"/>
        </dgm:presLayoutVars>
      </dgm:prSet>
      <dgm:spPr/>
    </dgm:pt>
    <dgm:pt modelId="{751518DE-7A02-4605-B7F8-FF6818FDF048}" type="pres">
      <dgm:prSet presAssocID="{C1829192-0723-4156-A491-928D1D9A61E3}" presName="compNode" presStyleCnt="0"/>
      <dgm:spPr/>
    </dgm:pt>
    <dgm:pt modelId="{9E143517-4282-4527-8869-F424B06A010C}" type="pres">
      <dgm:prSet presAssocID="{C1829192-0723-4156-A491-928D1D9A61E3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833DFC5-C8B4-49D8-91CB-30D9EA9A8D0B}" type="pres">
      <dgm:prSet presAssocID="{C1829192-0723-4156-A491-928D1D9A61E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1FD7AC94-C7D1-494F-9C4A-C06631F0DA35}" type="pres">
      <dgm:prSet presAssocID="{C1829192-0723-4156-A491-928D1D9A61E3}" presName="spaceRect" presStyleCnt="0"/>
      <dgm:spPr/>
    </dgm:pt>
    <dgm:pt modelId="{27B94122-292F-4844-AAB5-DA497FFDA85B}" type="pres">
      <dgm:prSet presAssocID="{C1829192-0723-4156-A491-928D1D9A61E3}" presName="textRect" presStyleLbl="revTx" presStyleIdx="0" presStyleCnt="3">
        <dgm:presLayoutVars>
          <dgm:chMax val="1"/>
          <dgm:chPref val="1"/>
        </dgm:presLayoutVars>
      </dgm:prSet>
      <dgm:spPr/>
    </dgm:pt>
    <dgm:pt modelId="{B9DB4D4F-59A1-4100-ADCA-791B45BF4671}" type="pres">
      <dgm:prSet presAssocID="{CA43757D-2732-4627-809F-78C14750562F}" presName="sibTrans" presStyleCnt="0"/>
      <dgm:spPr/>
    </dgm:pt>
    <dgm:pt modelId="{2578CEBD-67E0-4330-86F6-2DBB1F3F83FF}" type="pres">
      <dgm:prSet presAssocID="{C5795544-718D-431B-8489-6AB286E5F515}" presName="compNode" presStyleCnt="0"/>
      <dgm:spPr/>
    </dgm:pt>
    <dgm:pt modelId="{178BD7FB-8AB1-4D78-A7C7-707EE40ECC5F}" type="pres">
      <dgm:prSet presAssocID="{C5795544-718D-431B-8489-6AB286E5F515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B3E2D68F-B042-4330-B08A-33C41E9EDEFA}" type="pres">
      <dgm:prSet presAssocID="{C5795544-718D-431B-8489-6AB286E5F51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book with solid fill"/>
        </a:ext>
      </dgm:extLst>
    </dgm:pt>
    <dgm:pt modelId="{A7100D5B-C08B-4BB9-B8F7-C127DAC6920B}" type="pres">
      <dgm:prSet presAssocID="{C5795544-718D-431B-8489-6AB286E5F515}" presName="spaceRect" presStyleCnt="0"/>
      <dgm:spPr/>
    </dgm:pt>
    <dgm:pt modelId="{77C686FF-1C79-4F93-9A7D-CFCB3DA33EC2}" type="pres">
      <dgm:prSet presAssocID="{C5795544-718D-431B-8489-6AB286E5F515}" presName="textRect" presStyleLbl="revTx" presStyleIdx="1" presStyleCnt="3">
        <dgm:presLayoutVars>
          <dgm:chMax val="1"/>
          <dgm:chPref val="1"/>
        </dgm:presLayoutVars>
      </dgm:prSet>
      <dgm:spPr/>
    </dgm:pt>
    <dgm:pt modelId="{EF7DCB81-012D-49DE-B3A2-5ED6C8807C11}" type="pres">
      <dgm:prSet presAssocID="{436E95F6-55BF-4D1E-9654-D8E6410EBAF8}" presName="sibTrans" presStyleCnt="0"/>
      <dgm:spPr/>
    </dgm:pt>
    <dgm:pt modelId="{86616F9A-A5A8-4946-A6B5-2A8796B7CD02}" type="pres">
      <dgm:prSet presAssocID="{CCF14479-D63B-431F-8446-474D14169F48}" presName="compNode" presStyleCnt="0"/>
      <dgm:spPr/>
    </dgm:pt>
    <dgm:pt modelId="{109AB2A8-82D5-4A71-A08F-3865727A5CAE}" type="pres">
      <dgm:prSet presAssocID="{CCF14479-D63B-431F-8446-474D14169F48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93AD6281-6B9F-45CD-9ECC-76187236BA9C}" type="pres">
      <dgm:prSet presAssocID="{CCF14479-D63B-431F-8446-474D14169F4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64CC4CF-A224-4E67-9346-92A4B1010956}" type="pres">
      <dgm:prSet presAssocID="{CCF14479-D63B-431F-8446-474D14169F48}" presName="spaceRect" presStyleCnt="0"/>
      <dgm:spPr/>
    </dgm:pt>
    <dgm:pt modelId="{8F7A30D9-FD1E-4E59-9B24-D52F40B5A4AF}" type="pres">
      <dgm:prSet presAssocID="{CCF14479-D63B-431F-8446-474D14169F48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2B27D1A-191F-46EB-9D36-2A247DC8CEB6}" type="presOf" srcId="{CCF14479-D63B-431F-8446-474D14169F48}" destId="{8F7A30D9-FD1E-4E59-9B24-D52F40B5A4AF}" srcOrd="0" destOrd="0" presId="urn:microsoft.com/office/officeart/2018/5/layout/IconLeafLabelList"/>
    <dgm:cxn modelId="{E368922E-86C7-431A-8C96-D912AA5D61C1}" srcId="{72CD4749-A821-4DE5-9F38-0C385C942619}" destId="{C5795544-718D-431B-8489-6AB286E5F515}" srcOrd="1" destOrd="0" parTransId="{0CBF1717-E3AA-453F-BF93-8C9BD3628358}" sibTransId="{436E95F6-55BF-4D1E-9654-D8E6410EBAF8}"/>
    <dgm:cxn modelId="{C2FF9D42-1392-417C-8848-517016C5D49D}" type="presOf" srcId="{72CD4749-A821-4DE5-9F38-0C385C942619}" destId="{46998CBF-4A73-49FC-AAE8-9F35DAD5786D}" srcOrd="0" destOrd="0" presId="urn:microsoft.com/office/officeart/2018/5/layout/IconLeafLabelList"/>
    <dgm:cxn modelId="{0B0BB181-A4D8-4649-B2F4-EA195DA53F78}" type="presOf" srcId="{C1829192-0723-4156-A491-928D1D9A61E3}" destId="{27B94122-292F-4844-AAB5-DA497FFDA85B}" srcOrd="0" destOrd="0" presId="urn:microsoft.com/office/officeart/2018/5/layout/IconLeafLabelList"/>
    <dgm:cxn modelId="{992125D3-1BC2-4BD7-94F4-B13DB01F5FD0}" srcId="{72CD4749-A821-4DE5-9F38-0C385C942619}" destId="{CCF14479-D63B-431F-8446-474D14169F48}" srcOrd="2" destOrd="0" parTransId="{F8DFED66-DEBF-4B01-984C-4134AE337532}" sibTransId="{1E43D96C-9B77-4391-BA34-930DB750AEFE}"/>
    <dgm:cxn modelId="{A260B8D9-FF67-4FE7-B3DA-E2029BE558F6}" srcId="{72CD4749-A821-4DE5-9F38-0C385C942619}" destId="{C1829192-0723-4156-A491-928D1D9A61E3}" srcOrd="0" destOrd="0" parTransId="{994EB17C-D257-4A6C-A7ED-59A5005CC965}" sibTransId="{CA43757D-2732-4627-809F-78C14750562F}"/>
    <dgm:cxn modelId="{4FE2BCE8-86E6-4817-B19C-F8CF691D5A0E}" type="presOf" srcId="{C5795544-718D-431B-8489-6AB286E5F515}" destId="{77C686FF-1C79-4F93-9A7D-CFCB3DA33EC2}" srcOrd="0" destOrd="0" presId="urn:microsoft.com/office/officeart/2018/5/layout/IconLeafLabelList"/>
    <dgm:cxn modelId="{179E2E93-4583-4FAC-A724-5DE6A06EB0A0}" type="presParOf" srcId="{46998CBF-4A73-49FC-AAE8-9F35DAD5786D}" destId="{751518DE-7A02-4605-B7F8-FF6818FDF048}" srcOrd="0" destOrd="0" presId="urn:microsoft.com/office/officeart/2018/5/layout/IconLeafLabelList"/>
    <dgm:cxn modelId="{D569ACEF-8C45-4C42-9C08-075BB8FA4F0F}" type="presParOf" srcId="{751518DE-7A02-4605-B7F8-FF6818FDF048}" destId="{9E143517-4282-4527-8869-F424B06A010C}" srcOrd="0" destOrd="0" presId="urn:microsoft.com/office/officeart/2018/5/layout/IconLeafLabelList"/>
    <dgm:cxn modelId="{0FBB5331-56EF-4804-8E23-1D3A1D20B5C0}" type="presParOf" srcId="{751518DE-7A02-4605-B7F8-FF6818FDF048}" destId="{A833DFC5-C8B4-49D8-91CB-30D9EA9A8D0B}" srcOrd="1" destOrd="0" presId="urn:microsoft.com/office/officeart/2018/5/layout/IconLeafLabelList"/>
    <dgm:cxn modelId="{6FFBEC86-67BE-44D1-9C97-8254076F5B1B}" type="presParOf" srcId="{751518DE-7A02-4605-B7F8-FF6818FDF048}" destId="{1FD7AC94-C7D1-494F-9C4A-C06631F0DA35}" srcOrd="2" destOrd="0" presId="urn:microsoft.com/office/officeart/2018/5/layout/IconLeafLabelList"/>
    <dgm:cxn modelId="{047E7D11-8AB0-49C3-9FEA-906454525AED}" type="presParOf" srcId="{751518DE-7A02-4605-B7F8-FF6818FDF048}" destId="{27B94122-292F-4844-AAB5-DA497FFDA85B}" srcOrd="3" destOrd="0" presId="urn:microsoft.com/office/officeart/2018/5/layout/IconLeafLabelList"/>
    <dgm:cxn modelId="{A5AF8F3E-9996-44B5-9C02-D6910F80D508}" type="presParOf" srcId="{46998CBF-4A73-49FC-AAE8-9F35DAD5786D}" destId="{B9DB4D4F-59A1-4100-ADCA-791B45BF4671}" srcOrd="1" destOrd="0" presId="urn:microsoft.com/office/officeart/2018/5/layout/IconLeafLabelList"/>
    <dgm:cxn modelId="{CE73C9EE-2C64-4F38-9A19-917530501533}" type="presParOf" srcId="{46998CBF-4A73-49FC-AAE8-9F35DAD5786D}" destId="{2578CEBD-67E0-4330-86F6-2DBB1F3F83FF}" srcOrd="2" destOrd="0" presId="urn:microsoft.com/office/officeart/2018/5/layout/IconLeafLabelList"/>
    <dgm:cxn modelId="{D3F3FAEB-1F02-43B8-9CA5-FF0284F11C04}" type="presParOf" srcId="{2578CEBD-67E0-4330-86F6-2DBB1F3F83FF}" destId="{178BD7FB-8AB1-4D78-A7C7-707EE40ECC5F}" srcOrd="0" destOrd="0" presId="urn:microsoft.com/office/officeart/2018/5/layout/IconLeafLabelList"/>
    <dgm:cxn modelId="{26DDC53A-4751-4442-99D0-E64D39543B55}" type="presParOf" srcId="{2578CEBD-67E0-4330-86F6-2DBB1F3F83FF}" destId="{B3E2D68F-B042-4330-B08A-33C41E9EDEFA}" srcOrd="1" destOrd="0" presId="urn:microsoft.com/office/officeart/2018/5/layout/IconLeafLabelList"/>
    <dgm:cxn modelId="{16347A8D-8289-4ACA-959E-D0E2B1D78AB5}" type="presParOf" srcId="{2578CEBD-67E0-4330-86F6-2DBB1F3F83FF}" destId="{A7100D5B-C08B-4BB9-B8F7-C127DAC6920B}" srcOrd="2" destOrd="0" presId="urn:microsoft.com/office/officeart/2018/5/layout/IconLeafLabelList"/>
    <dgm:cxn modelId="{AEB97F70-638B-4991-A83C-8BA8D4FC7432}" type="presParOf" srcId="{2578CEBD-67E0-4330-86F6-2DBB1F3F83FF}" destId="{77C686FF-1C79-4F93-9A7D-CFCB3DA33EC2}" srcOrd="3" destOrd="0" presId="urn:microsoft.com/office/officeart/2018/5/layout/IconLeafLabelList"/>
    <dgm:cxn modelId="{16BC24D1-528B-43BB-ABF5-BDFDCD31FAEA}" type="presParOf" srcId="{46998CBF-4A73-49FC-AAE8-9F35DAD5786D}" destId="{EF7DCB81-012D-49DE-B3A2-5ED6C8807C11}" srcOrd="3" destOrd="0" presId="urn:microsoft.com/office/officeart/2018/5/layout/IconLeafLabelList"/>
    <dgm:cxn modelId="{6284A473-6950-4A71-959A-E1E5CD4EBAEF}" type="presParOf" srcId="{46998CBF-4A73-49FC-AAE8-9F35DAD5786D}" destId="{86616F9A-A5A8-4946-A6B5-2A8796B7CD02}" srcOrd="4" destOrd="0" presId="urn:microsoft.com/office/officeart/2018/5/layout/IconLeafLabelList"/>
    <dgm:cxn modelId="{7A7DE216-A910-4D94-9FA8-B9A52FCE47F9}" type="presParOf" srcId="{86616F9A-A5A8-4946-A6B5-2A8796B7CD02}" destId="{109AB2A8-82D5-4A71-A08F-3865727A5CAE}" srcOrd="0" destOrd="0" presId="urn:microsoft.com/office/officeart/2018/5/layout/IconLeafLabelList"/>
    <dgm:cxn modelId="{17BB1B07-C784-4546-886F-8DBB055DB9DB}" type="presParOf" srcId="{86616F9A-A5A8-4946-A6B5-2A8796B7CD02}" destId="{93AD6281-6B9F-45CD-9ECC-76187236BA9C}" srcOrd="1" destOrd="0" presId="urn:microsoft.com/office/officeart/2018/5/layout/IconLeafLabelList"/>
    <dgm:cxn modelId="{5E40D9D2-4EB7-4E18-9FCA-A1620BB2290A}" type="presParOf" srcId="{86616F9A-A5A8-4946-A6B5-2A8796B7CD02}" destId="{B64CC4CF-A224-4E67-9346-92A4B1010956}" srcOrd="2" destOrd="0" presId="urn:microsoft.com/office/officeart/2018/5/layout/IconLeafLabelList"/>
    <dgm:cxn modelId="{89235D5E-1A1C-441C-9D1E-9120F3832328}" type="presParOf" srcId="{86616F9A-A5A8-4946-A6B5-2A8796B7CD02}" destId="{8F7A30D9-FD1E-4E59-9B24-D52F40B5A4AF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8F586E8-442E-4442-8661-35D834B271B3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5" csCatId="colorful" phldr="1"/>
      <dgm:spPr/>
    </dgm:pt>
    <dgm:pt modelId="{E8CEA952-7A9A-46CE-B111-51AAFBD8CFD7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Documentation and Design</a:t>
          </a:r>
          <a:endParaRPr lang="pl-PL" dirty="0"/>
        </a:p>
      </dgm:t>
    </dgm:pt>
    <dgm:pt modelId="{65EF4FA3-A95D-4674-8C08-4A0125F1318B}" type="parTrans" cxnId="{3ABFD8B4-58E7-4F8F-86A3-998D84BF25DC}">
      <dgm:prSet/>
      <dgm:spPr/>
      <dgm:t>
        <a:bodyPr/>
        <a:lstStyle/>
        <a:p>
          <a:endParaRPr lang="pl-PL"/>
        </a:p>
      </dgm:t>
    </dgm:pt>
    <dgm:pt modelId="{6B3A9AE0-2B28-4454-B0E2-FA82DE372054}" type="sibTrans" cxnId="{3ABFD8B4-58E7-4F8F-86A3-998D84BF25DC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8F92F6DA-9DBB-419E-B0E4-ADED8AF226EB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Executable Software</a:t>
          </a:r>
          <a:endParaRPr lang="pl-PL" dirty="0"/>
        </a:p>
      </dgm:t>
    </dgm:pt>
    <dgm:pt modelId="{4BCB0611-3F9A-4B8E-8A7D-94A45A52C027}" type="parTrans" cxnId="{3BFEFFBA-92AE-4DA4-8A64-B944DA1AB2ED}">
      <dgm:prSet/>
      <dgm:spPr/>
      <dgm:t>
        <a:bodyPr/>
        <a:lstStyle/>
        <a:p>
          <a:endParaRPr lang="pl-PL"/>
        </a:p>
      </dgm:t>
    </dgm:pt>
    <dgm:pt modelId="{8D750B50-EF46-4C7E-89F4-E5638E7325F5}" type="sibTrans" cxnId="{3BFEFFBA-92AE-4DA4-8A64-B944DA1AB2ED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EC3D67D3-FF38-46D8-AA72-A3AC3952724D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Source Code and Materials</a:t>
          </a:r>
          <a:endParaRPr lang="pl-PL" dirty="0"/>
        </a:p>
      </dgm:t>
    </dgm:pt>
    <dgm:pt modelId="{A38019C5-A482-4860-A42F-AB3B45F2E06A}" type="sibTrans" cxnId="{8E9ED35D-BA8E-4875-9FBA-2A61DBA197A3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20711B80-E7B7-474D-BFB4-1F411D4FA95F}" type="parTrans" cxnId="{8E9ED35D-BA8E-4875-9FBA-2A61DBA197A3}">
      <dgm:prSet/>
      <dgm:spPr/>
      <dgm:t>
        <a:bodyPr/>
        <a:lstStyle/>
        <a:p>
          <a:endParaRPr lang="pl-PL"/>
        </a:p>
      </dgm:t>
    </dgm:pt>
    <dgm:pt modelId="{C566367C-C5AF-4275-A5A7-E4F4FE74FAF9}" type="pres">
      <dgm:prSet presAssocID="{E8F586E8-442E-4442-8661-35D834B271B3}" presName="root" presStyleCnt="0">
        <dgm:presLayoutVars>
          <dgm:dir/>
          <dgm:resizeHandles val="exact"/>
        </dgm:presLayoutVars>
      </dgm:prSet>
      <dgm:spPr/>
    </dgm:pt>
    <dgm:pt modelId="{744AF01F-72A0-468C-9CD0-EE99D75C154C}" type="pres">
      <dgm:prSet presAssocID="{E8F586E8-442E-4442-8661-35D834B271B3}" presName="container" presStyleCnt="0">
        <dgm:presLayoutVars>
          <dgm:dir/>
          <dgm:resizeHandles val="exact"/>
        </dgm:presLayoutVars>
      </dgm:prSet>
      <dgm:spPr/>
    </dgm:pt>
    <dgm:pt modelId="{0A3FC962-0A7B-4A28-92CF-F93B13965A2F}" type="pres">
      <dgm:prSet presAssocID="{E8CEA952-7A9A-46CE-B111-51AAFBD8CFD7}" presName="compNode" presStyleCnt="0"/>
      <dgm:spPr/>
    </dgm:pt>
    <dgm:pt modelId="{B29425D5-65D4-4E62-A651-2F56B7BA00C2}" type="pres">
      <dgm:prSet presAssocID="{E8CEA952-7A9A-46CE-B111-51AAFBD8CFD7}" presName="iconBgRect" presStyleLbl="bgShp" presStyleIdx="0" presStyleCnt="3"/>
      <dgm:spPr/>
    </dgm:pt>
    <dgm:pt modelId="{7EC3A1E5-8722-4770-AA1E-C0C6033F885E}" type="pres">
      <dgm:prSet presAssocID="{E8CEA952-7A9A-46CE-B111-51AAFBD8CFD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 with solid fill"/>
        </a:ext>
      </dgm:extLst>
    </dgm:pt>
    <dgm:pt modelId="{BBC4EF5D-4491-4F45-8D67-1231202BAE2B}" type="pres">
      <dgm:prSet presAssocID="{E8CEA952-7A9A-46CE-B111-51AAFBD8CFD7}" presName="spaceRect" presStyleCnt="0"/>
      <dgm:spPr/>
    </dgm:pt>
    <dgm:pt modelId="{7D9BF877-66E5-428A-BBE8-8C023E909624}" type="pres">
      <dgm:prSet presAssocID="{E8CEA952-7A9A-46CE-B111-51AAFBD8CFD7}" presName="textRect" presStyleLbl="revTx" presStyleIdx="0" presStyleCnt="3">
        <dgm:presLayoutVars>
          <dgm:chMax val="1"/>
          <dgm:chPref val="1"/>
        </dgm:presLayoutVars>
      </dgm:prSet>
      <dgm:spPr/>
    </dgm:pt>
    <dgm:pt modelId="{EA14AC2C-E19C-437B-BA68-4FBA1A7EB684}" type="pres">
      <dgm:prSet presAssocID="{6B3A9AE0-2B28-4454-B0E2-FA82DE372054}" presName="sibTrans" presStyleLbl="sibTrans2D1" presStyleIdx="0" presStyleCnt="0"/>
      <dgm:spPr/>
    </dgm:pt>
    <dgm:pt modelId="{1BC485CF-AA7D-4749-BB36-917C55A1BD24}" type="pres">
      <dgm:prSet presAssocID="{EC3D67D3-FF38-46D8-AA72-A3AC3952724D}" presName="compNode" presStyleCnt="0"/>
      <dgm:spPr/>
    </dgm:pt>
    <dgm:pt modelId="{E1C0CD11-E5C4-4A03-B05F-B9A912F5869E}" type="pres">
      <dgm:prSet presAssocID="{EC3D67D3-FF38-46D8-AA72-A3AC3952724D}" presName="iconBgRect" presStyleLbl="bgShp" presStyleIdx="1" presStyleCnt="3"/>
      <dgm:spPr/>
    </dgm:pt>
    <dgm:pt modelId="{B02018BD-5BAC-4897-BC8E-4AB89AEC34EE}" type="pres">
      <dgm:prSet presAssocID="{EC3D67D3-FF38-46D8-AA72-A3AC3952724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rse Code with solid fill"/>
        </a:ext>
      </dgm:extLst>
    </dgm:pt>
    <dgm:pt modelId="{E7211E77-A4CE-4516-8680-9583101D21A8}" type="pres">
      <dgm:prSet presAssocID="{EC3D67D3-FF38-46D8-AA72-A3AC3952724D}" presName="spaceRect" presStyleCnt="0"/>
      <dgm:spPr/>
    </dgm:pt>
    <dgm:pt modelId="{16D30ECA-4B8C-4704-BB39-F8C9C74862BF}" type="pres">
      <dgm:prSet presAssocID="{EC3D67D3-FF38-46D8-AA72-A3AC3952724D}" presName="textRect" presStyleLbl="revTx" presStyleIdx="1" presStyleCnt="3" custLinFactNeighborX="319" custLinFactNeighborY="55">
        <dgm:presLayoutVars>
          <dgm:chMax val="1"/>
          <dgm:chPref val="1"/>
        </dgm:presLayoutVars>
      </dgm:prSet>
      <dgm:spPr/>
    </dgm:pt>
    <dgm:pt modelId="{03086B09-E3AC-43BA-A7E6-1E1222B5FCAA}" type="pres">
      <dgm:prSet presAssocID="{A38019C5-A482-4860-A42F-AB3B45F2E06A}" presName="sibTrans" presStyleLbl="sibTrans2D1" presStyleIdx="0" presStyleCnt="0"/>
      <dgm:spPr/>
    </dgm:pt>
    <dgm:pt modelId="{83246DA4-FB84-4E69-B956-7846FA68DF73}" type="pres">
      <dgm:prSet presAssocID="{8F92F6DA-9DBB-419E-B0E4-ADED8AF226EB}" presName="compNode" presStyleCnt="0"/>
      <dgm:spPr/>
    </dgm:pt>
    <dgm:pt modelId="{128091EA-4DC9-4A0A-BF8E-3AA3A77EADC2}" type="pres">
      <dgm:prSet presAssocID="{8F92F6DA-9DBB-419E-B0E4-ADED8AF226EB}" presName="iconBgRect" presStyleLbl="bgShp" presStyleIdx="2" presStyleCnt="3"/>
      <dgm:spPr/>
    </dgm:pt>
    <dgm:pt modelId="{431850D4-2790-4517-B9D8-68405CA30977}" type="pres">
      <dgm:prSet presAssocID="{8F92F6DA-9DBB-419E-B0E4-ADED8AF226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 with solid fill"/>
        </a:ext>
      </dgm:extLst>
    </dgm:pt>
    <dgm:pt modelId="{28EA039D-04F2-4EB2-9C9C-B56E80EED9EA}" type="pres">
      <dgm:prSet presAssocID="{8F92F6DA-9DBB-419E-B0E4-ADED8AF226EB}" presName="spaceRect" presStyleCnt="0"/>
      <dgm:spPr/>
    </dgm:pt>
    <dgm:pt modelId="{531E7C5E-3985-44AC-8551-9AD5578C0411}" type="pres">
      <dgm:prSet presAssocID="{8F92F6DA-9DBB-419E-B0E4-ADED8AF226E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E9ED35D-BA8E-4875-9FBA-2A61DBA197A3}" srcId="{E8F586E8-442E-4442-8661-35D834B271B3}" destId="{EC3D67D3-FF38-46D8-AA72-A3AC3952724D}" srcOrd="1" destOrd="0" parTransId="{20711B80-E7B7-474D-BFB4-1F411D4FA95F}" sibTransId="{A38019C5-A482-4860-A42F-AB3B45F2E06A}"/>
    <dgm:cxn modelId="{14CDD86E-A535-463F-A132-28D907B37DDC}" type="presOf" srcId="{E8F586E8-442E-4442-8661-35D834B271B3}" destId="{C566367C-C5AF-4275-A5A7-E4F4FE74FAF9}" srcOrd="0" destOrd="0" presId="urn:microsoft.com/office/officeart/2018/2/layout/IconCircleList"/>
    <dgm:cxn modelId="{89509D7F-35DD-49A4-9968-6C050DB24FF6}" type="presOf" srcId="{E8CEA952-7A9A-46CE-B111-51AAFBD8CFD7}" destId="{7D9BF877-66E5-428A-BBE8-8C023E909624}" srcOrd="0" destOrd="0" presId="urn:microsoft.com/office/officeart/2018/2/layout/IconCircleList"/>
    <dgm:cxn modelId="{8BE4108B-24E5-4F3A-8551-A37E9CFC8576}" type="presOf" srcId="{EC3D67D3-FF38-46D8-AA72-A3AC3952724D}" destId="{16D30ECA-4B8C-4704-BB39-F8C9C74862BF}" srcOrd="0" destOrd="0" presId="urn:microsoft.com/office/officeart/2018/2/layout/IconCircleList"/>
    <dgm:cxn modelId="{3ABFD8B4-58E7-4F8F-86A3-998D84BF25DC}" srcId="{E8F586E8-442E-4442-8661-35D834B271B3}" destId="{E8CEA952-7A9A-46CE-B111-51AAFBD8CFD7}" srcOrd="0" destOrd="0" parTransId="{65EF4FA3-A95D-4674-8C08-4A0125F1318B}" sibTransId="{6B3A9AE0-2B28-4454-B0E2-FA82DE372054}"/>
    <dgm:cxn modelId="{CC042CB7-177A-4332-A136-36FEB464D612}" type="presOf" srcId="{A38019C5-A482-4860-A42F-AB3B45F2E06A}" destId="{03086B09-E3AC-43BA-A7E6-1E1222B5FCAA}" srcOrd="0" destOrd="0" presId="urn:microsoft.com/office/officeart/2018/2/layout/IconCircleList"/>
    <dgm:cxn modelId="{3BFEFFBA-92AE-4DA4-8A64-B944DA1AB2ED}" srcId="{E8F586E8-442E-4442-8661-35D834B271B3}" destId="{8F92F6DA-9DBB-419E-B0E4-ADED8AF226EB}" srcOrd="2" destOrd="0" parTransId="{4BCB0611-3F9A-4B8E-8A7D-94A45A52C027}" sibTransId="{8D750B50-EF46-4C7E-89F4-E5638E7325F5}"/>
    <dgm:cxn modelId="{627B4CCB-E471-4456-BBBF-72266FE3A6FF}" type="presOf" srcId="{6B3A9AE0-2B28-4454-B0E2-FA82DE372054}" destId="{EA14AC2C-E19C-437B-BA68-4FBA1A7EB684}" srcOrd="0" destOrd="0" presId="urn:microsoft.com/office/officeart/2018/2/layout/IconCircleList"/>
    <dgm:cxn modelId="{6C6285FE-00B9-483B-A64B-18E7BB1ED288}" type="presOf" srcId="{8F92F6DA-9DBB-419E-B0E4-ADED8AF226EB}" destId="{531E7C5E-3985-44AC-8551-9AD5578C0411}" srcOrd="0" destOrd="0" presId="urn:microsoft.com/office/officeart/2018/2/layout/IconCircleList"/>
    <dgm:cxn modelId="{560AE49B-91C2-4FFF-9CB5-51B1EEA55D71}" type="presParOf" srcId="{C566367C-C5AF-4275-A5A7-E4F4FE74FAF9}" destId="{744AF01F-72A0-468C-9CD0-EE99D75C154C}" srcOrd="0" destOrd="0" presId="urn:microsoft.com/office/officeart/2018/2/layout/IconCircleList"/>
    <dgm:cxn modelId="{95616675-EDC7-4471-A4ED-6EFA5B1B401E}" type="presParOf" srcId="{744AF01F-72A0-468C-9CD0-EE99D75C154C}" destId="{0A3FC962-0A7B-4A28-92CF-F93B13965A2F}" srcOrd="0" destOrd="0" presId="urn:microsoft.com/office/officeart/2018/2/layout/IconCircleList"/>
    <dgm:cxn modelId="{77355A76-94FE-4F39-A4DC-F4A9936B0DF4}" type="presParOf" srcId="{0A3FC962-0A7B-4A28-92CF-F93B13965A2F}" destId="{B29425D5-65D4-4E62-A651-2F56B7BA00C2}" srcOrd="0" destOrd="0" presId="urn:microsoft.com/office/officeart/2018/2/layout/IconCircleList"/>
    <dgm:cxn modelId="{DA08F04D-AE25-4D7D-A0A7-6C9A3C34B1D0}" type="presParOf" srcId="{0A3FC962-0A7B-4A28-92CF-F93B13965A2F}" destId="{7EC3A1E5-8722-4770-AA1E-C0C6033F885E}" srcOrd="1" destOrd="0" presId="urn:microsoft.com/office/officeart/2018/2/layout/IconCircleList"/>
    <dgm:cxn modelId="{6F38B281-92A3-4C2A-88A1-EFA8EE3FE8D1}" type="presParOf" srcId="{0A3FC962-0A7B-4A28-92CF-F93B13965A2F}" destId="{BBC4EF5D-4491-4F45-8D67-1231202BAE2B}" srcOrd="2" destOrd="0" presId="urn:microsoft.com/office/officeart/2018/2/layout/IconCircleList"/>
    <dgm:cxn modelId="{F8539F33-E967-4C8D-93D1-211B471D0564}" type="presParOf" srcId="{0A3FC962-0A7B-4A28-92CF-F93B13965A2F}" destId="{7D9BF877-66E5-428A-BBE8-8C023E909624}" srcOrd="3" destOrd="0" presId="urn:microsoft.com/office/officeart/2018/2/layout/IconCircleList"/>
    <dgm:cxn modelId="{30806CFE-EC21-46AE-99FE-90552EDF0BF2}" type="presParOf" srcId="{744AF01F-72A0-468C-9CD0-EE99D75C154C}" destId="{EA14AC2C-E19C-437B-BA68-4FBA1A7EB684}" srcOrd="1" destOrd="0" presId="urn:microsoft.com/office/officeart/2018/2/layout/IconCircleList"/>
    <dgm:cxn modelId="{2E52344A-C629-4644-940D-640E10DF186C}" type="presParOf" srcId="{744AF01F-72A0-468C-9CD0-EE99D75C154C}" destId="{1BC485CF-AA7D-4749-BB36-917C55A1BD24}" srcOrd="2" destOrd="0" presId="urn:microsoft.com/office/officeart/2018/2/layout/IconCircleList"/>
    <dgm:cxn modelId="{D8365B12-C2D5-4FAB-B421-BBA4767A8758}" type="presParOf" srcId="{1BC485CF-AA7D-4749-BB36-917C55A1BD24}" destId="{E1C0CD11-E5C4-4A03-B05F-B9A912F5869E}" srcOrd="0" destOrd="0" presId="urn:microsoft.com/office/officeart/2018/2/layout/IconCircleList"/>
    <dgm:cxn modelId="{1785A45F-A486-451A-AD09-D02C3AA7A420}" type="presParOf" srcId="{1BC485CF-AA7D-4749-BB36-917C55A1BD24}" destId="{B02018BD-5BAC-4897-BC8E-4AB89AEC34EE}" srcOrd="1" destOrd="0" presId="urn:microsoft.com/office/officeart/2018/2/layout/IconCircleList"/>
    <dgm:cxn modelId="{1B68AC5E-DC04-4FA5-B24E-28158983BDB7}" type="presParOf" srcId="{1BC485CF-AA7D-4749-BB36-917C55A1BD24}" destId="{E7211E77-A4CE-4516-8680-9583101D21A8}" srcOrd="2" destOrd="0" presId="urn:microsoft.com/office/officeart/2018/2/layout/IconCircleList"/>
    <dgm:cxn modelId="{EEE0E353-D817-4B23-9DF2-23672F3D6287}" type="presParOf" srcId="{1BC485CF-AA7D-4749-BB36-917C55A1BD24}" destId="{16D30ECA-4B8C-4704-BB39-F8C9C74862BF}" srcOrd="3" destOrd="0" presId="urn:microsoft.com/office/officeart/2018/2/layout/IconCircleList"/>
    <dgm:cxn modelId="{5E8CADEB-8704-4932-A4DC-16FBDF2C5F6B}" type="presParOf" srcId="{744AF01F-72A0-468C-9CD0-EE99D75C154C}" destId="{03086B09-E3AC-43BA-A7E6-1E1222B5FCAA}" srcOrd="3" destOrd="0" presId="urn:microsoft.com/office/officeart/2018/2/layout/IconCircleList"/>
    <dgm:cxn modelId="{AE70EF3F-7E94-4FB4-8792-F289FC3DFB21}" type="presParOf" srcId="{744AF01F-72A0-468C-9CD0-EE99D75C154C}" destId="{83246DA4-FB84-4E69-B956-7846FA68DF73}" srcOrd="4" destOrd="0" presId="urn:microsoft.com/office/officeart/2018/2/layout/IconCircleList"/>
    <dgm:cxn modelId="{CD8C92B0-49B0-4AC8-94F6-2F8644772182}" type="presParOf" srcId="{83246DA4-FB84-4E69-B956-7846FA68DF73}" destId="{128091EA-4DC9-4A0A-BF8E-3AA3A77EADC2}" srcOrd="0" destOrd="0" presId="urn:microsoft.com/office/officeart/2018/2/layout/IconCircleList"/>
    <dgm:cxn modelId="{F58E458F-8B2E-478D-B6F5-FC867CCAB0C8}" type="presParOf" srcId="{83246DA4-FB84-4E69-B956-7846FA68DF73}" destId="{431850D4-2790-4517-B9D8-68405CA30977}" srcOrd="1" destOrd="0" presId="urn:microsoft.com/office/officeart/2018/2/layout/IconCircleList"/>
    <dgm:cxn modelId="{AD89E031-A4AE-408B-8048-2E64204ACDAB}" type="presParOf" srcId="{83246DA4-FB84-4E69-B956-7846FA68DF73}" destId="{28EA039D-04F2-4EB2-9C9C-B56E80EED9EA}" srcOrd="2" destOrd="0" presId="urn:microsoft.com/office/officeart/2018/2/layout/IconCircleList"/>
    <dgm:cxn modelId="{9295EE0C-83E6-482A-9480-CE29CA57F5AA}" type="presParOf" srcId="{83246DA4-FB84-4E69-B956-7846FA68DF73}" destId="{531E7C5E-3985-44AC-8551-9AD5578C0411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2CD4749-A821-4DE5-9F38-0C385C94261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accent3_2" csCatId="accent3" phldr="1"/>
      <dgm:spPr/>
      <dgm:t>
        <a:bodyPr/>
        <a:lstStyle/>
        <a:p>
          <a:endParaRPr lang="en-US"/>
        </a:p>
      </dgm:t>
    </dgm:pt>
    <dgm:pt modelId="{C1829192-0723-4156-A491-928D1D9A61E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 err="1">
              <a:solidFill>
                <a:srgbClr val="8C8C8C"/>
              </a:solidFill>
            </a:rPr>
            <a:t>Obfuskacja</a:t>
          </a:r>
          <a:endParaRPr lang="en-US" dirty="0">
            <a:solidFill>
              <a:srgbClr val="8C8C8C"/>
            </a:solidFill>
          </a:endParaRPr>
        </a:p>
      </dgm:t>
    </dgm:pt>
    <dgm:pt modelId="{994EB17C-D257-4A6C-A7ED-59A5005CC965}" type="parTrans" cxnId="{A260B8D9-FF67-4FE7-B3DA-E2029BE558F6}">
      <dgm:prSet/>
      <dgm:spPr/>
      <dgm:t>
        <a:bodyPr/>
        <a:lstStyle/>
        <a:p>
          <a:endParaRPr lang="en-US"/>
        </a:p>
      </dgm:t>
    </dgm:pt>
    <dgm:pt modelId="{CA43757D-2732-4627-809F-78C14750562F}" type="sibTrans" cxnId="{A260B8D9-FF67-4FE7-B3DA-E2029BE558F6}">
      <dgm:prSet/>
      <dgm:spPr/>
      <dgm:t>
        <a:bodyPr/>
        <a:lstStyle/>
        <a:p>
          <a:endParaRPr lang="en-US"/>
        </a:p>
      </dgm:t>
    </dgm:pt>
    <dgm:pt modelId="{46998CBF-4A73-49FC-AAE8-9F35DAD5786D}" type="pres">
      <dgm:prSet presAssocID="{72CD4749-A821-4DE5-9F38-0C385C942619}" presName="root" presStyleCnt="0">
        <dgm:presLayoutVars>
          <dgm:dir/>
          <dgm:resizeHandles val="exact"/>
        </dgm:presLayoutVars>
      </dgm:prSet>
      <dgm:spPr/>
    </dgm:pt>
    <dgm:pt modelId="{751518DE-7A02-4605-B7F8-FF6818FDF048}" type="pres">
      <dgm:prSet presAssocID="{C1829192-0723-4156-A491-928D1D9A61E3}" presName="compNode" presStyleCnt="0"/>
      <dgm:spPr/>
    </dgm:pt>
    <dgm:pt modelId="{9E143517-4282-4527-8869-F424B06A010C}" type="pres">
      <dgm:prSet presAssocID="{C1829192-0723-4156-A491-928D1D9A61E3}" presName="iconBgRect" presStyleLbl="bgShp" presStyleIdx="0" presStyleCnt="1"/>
      <dgm:spPr>
        <a:prstGeom prst="round2DiagRect">
          <a:avLst>
            <a:gd name="adj1" fmla="val 29727"/>
            <a:gd name="adj2" fmla="val 0"/>
          </a:avLst>
        </a:prstGeom>
        <a:solidFill>
          <a:srgbClr val="5B9BD5"/>
        </a:solidFill>
      </dgm:spPr>
    </dgm:pt>
    <dgm:pt modelId="{A833DFC5-C8B4-49D8-91CB-30D9EA9A8D0B}" type="pres">
      <dgm:prSet presAssocID="{C1829192-0723-4156-A491-928D1D9A61E3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rse Code with solid fill"/>
        </a:ext>
      </dgm:extLst>
    </dgm:pt>
    <dgm:pt modelId="{1FD7AC94-C7D1-494F-9C4A-C06631F0DA35}" type="pres">
      <dgm:prSet presAssocID="{C1829192-0723-4156-A491-928D1D9A61E3}" presName="spaceRect" presStyleCnt="0"/>
      <dgm:spPr/>
    </dgm:pt>
    <dgm:pt modelId="{27B94122-292F-4844-AAB5-DA497FFDA85B}" type="pres">
      <dgm:prSet presAssocID="{C1829192-0723-4156-A491-928D1D9A61E3}" presName="textRect" presStyleLbl="revTx" presStyleIdx="0" presStyleCnt="1">
        <dgm:presLayoutVars>
          <dgm:chMax val="1"/>
          <dgm:chPref val="1"/>
        </dgm:presLayoutVars>
      </dgm:prSet>
      <dgm:spPr/>
    </dgm:pt>
  </dgm:ptLst>
  <dgm:cxnLst>
    <dgm:cxn modelId="{C2FF9D42-1392-417C-8848-517016C5D49D}" type="presOf" srcId="{72CD4749-A821-4DE5-9F38-0C385C942619}" destId="{46998CBF-4A73-49FC-AAE8-9F35DAD5786D}" srcOrd="0" destOrd="0" presId="urn:microsoft.com/office/officeart/2018/5/layout/IconLeafLabelList"/>
    <dgm:cxn modelId="{0B0BB181-A4D8-4649-B2F4-EA195DA53F78}" type="presOf" srcId="{C1829192-0723-4156-A491-928D1D9A61E3}" destId="{27B94122-292F-4844-AAB5-DA497FFDA85B}" srcOrd="0" destOrd="0" presId="urn:microsoft.com/office/officeart/2018/5/layout/IconLeafLabelList"/>
    <dgm:cxn modelId="{A260B8D9-FF67-4FE7-B3DA-E2029BE558F6}" srcId="{72CD4749-A821-4DE5-9F38-0C385C942619}" destId="{C1829192-0723-4156-A491-928D1D9A61E3}" srcOrd="0" destOrd="0" parTransId="{994EB17C-D257-4A6C-A7ED-59A5005CC965}" sibTransId="{CA43757D-2732-4627-809F-78C14750562F}"/>
    <dgm:cxn modelId="{179E2E93-4583-4FAC-A724-5DE6A06EB0A0}" type="presParOf" srcId="{46998CBF-4A73-49FC-AAE8-9F35DAD5786D}" destId="{751518DE-7A02-4605-B7F8-FF6818FDF048}" srcOrd="0" destOrd="0" presId="urn:microsoft.com/office/officeart/2018/5/layout/IconLeafLabelList"/>
    <dgm:cxn modelId="{D569ACEF-8C45-4C42-9C08-075BB8FA4F0F}" type="presParOf" srcId="{751518DE-7A02-4605-B7F8-FF6818FDF048}" destId="{9E143517-4282-4527-8869-F424B06A010C}" srcOrd="0" destOrd="0" presId="urn:microsoft.com/office/officeart/2018/5/layout/IconLeafLabelList"/>
    <dgm:cxn modelId="{0FBB5331-56EF-4804-8E23-1D3A1D20B5C0}" type="presParOf" srcId="{751518DE-7A02-4605-B7F8-FF6818FDF048}" destId="{A833DFC5-C8B4-49D8-91CB-30D9EA9A8D0B}" srcOrd="1" destOrd="0" presId="urn:microsoft.com/office/officeart/2018/5/layout/IconLeafLabelList"/>
    <dgm:cxn modelId="{6FFBEC86-67BE-44D1-9C97-8254076F5B1B}" type="presParOf" srcId="{751518DE-7A02-4605-B7F8-FF6818FDF048}" destId="{1FD7AC94-C7D1-494F-9C4A-C06631F0DA35}" srcOrd="2" destOrd="0" presId="urn:microsoft.com/office/officeart/2018/5/layout/IconLeafLabelList"/>
    <dgm:cxn modelId="{047E7D11-8AB0-49C3-9FEA-906454525AED}" type="presParOf" srcId="{751518DE-7A02-4605-B7F8-FF6818FDF048}" destId="{27B94122-292F-4844-AAB5-DA497FFDA85B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FE4D8E-0E4D-4BD2-AC1D-332A833F613F}">
      <dsp:nvSpPr>
        <dsp:cNvPr id="0" name=""/>
        <dsp:cNvSpPr/>
      </dsp:nvSpPr>
      <dsp:spPr>
        <a:xfrm>
          <a:off x="322" y="1000178"/>
          <a:ext cx="924328" cy="9243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F6F43-97E6-4F9F-A809-5E823FF3210B}">
      <dsp:nvSpPr>
        <dsp:cNvPr id="0" name=""/>
        <dsp:cNvSpPr/>
      </dsp:nvSpPr>
      <dsp:spPr>
        <a:xfrm>
          <a:off x="322" y="2041721"/>
          <a:ext cx="2640937" cy="396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Pamięci wewnętrznej:</a:t>
          </a:r>
        </a:p>
      </dsp:txBody>
      <dsp:txXfrm>
        <a:off x="322" y="2041721"/>
        <a:ext cx="2640937" cy="396140"/>
      </dsp:txXfrm>
    </dsp:sp>
    <dsp:sp modelId="{B5E55859-6792-4083-BE7A-22885FBDF3A8}">
      <dsp:nvSpPr>
        <dsp:cNvPr id="0" name=""/>
        <dsp:cNvSpPr/>
      </dsp:nvSpPr>
      <dsp:spPr>
        <a:xfrm>
          <a:off x="322" y="2492380"/>
          <a:ext cx="2640937" cy="12337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Rejestry procesora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Pamięć podręczna procesora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Pamięć RAM</a:t>
          </a:r>
        </a:p>
      </dsp:txBody>
      <dsp:txXfrm>
        <a:off x="322" y="2492380"/>
        <a:ext cx="2640937" cy="1233717"/>
      </dsp:txXfrm>
    </dsp:sp>
    <dsp:sp modelId="{98FC966A-B1CB-4051-B764-051BBA4FEB6B}">
      <dsp:nvSpPr>
        <dsp:cNvPr id="0" name=""/>
        <dsp:cNvSpPr/>
      </dsp:nvSpPr>
      <dsp:spPr>
        <a:xfrm>
          <a:off x="3103424" y="1000178"/>
          <a:ext cx="924328" cy="9243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275FD-6BC1-411C-9C32-F7E8B26EAE52}">
      <dsp:nvSpPr>
        <dsp:cNvPr id="0" name=""/>
        <dsp:cNvSpPr/>
      </dsp:nvSpPr>
      <dsp:spPr>
        <a:xfrm>
          <a:off x="3103424" y="2041721"/>
          <a:ext cx="2640937" cy="396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Pamięci zewnątrznej:</a:t>
          </a:r>
        </a:p>
      </dsp:txBody>
      <dsp:txXfrm>
        <a:off x="3103424" y="2041721"/>
        <a:ext cx="2640937" cy="396140"/>
      </dsp:txXfrm>
    </dsp:sp>
    <dsp:sp modelId="{943D4B54-7BC1-4C04-85F4-3E6039039140}">
      <dsp:nvSpPr>
        <dsp:cNvPr id="0" name=""/>
        <dsp:cNvSpPr/>
      </dsp:nvSpPr>
      <dsp:spPr>
        <a:xfrm>
          <a:off x="3103424" y="2492380"/>
          <a:ext cx="2640937" cy="12337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Dyski twarde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Dyski optyczne CD/DVD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Nośniki USB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 inne…</a:t>
          </a:r>
        </a:p>
      </dsp:txBody>
      <dsp:txXfrm>
        <a:off x="3103424" y="2492380"/>
        <a:ext cx="2640937" cy="12337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036184-6A0B-44BF-8764-BF5E606E1FC3}">
      <dsp:nvSpPr>
        <dsp:cNvPr id="0" name=""/>
        <dsp:cNvSpPr/>
      </dsp:nvSpPr>
      <dsp:spPr>
        <a:xfrm>
          <a:off x="3592045" y="0"/>
          <a:ext cx="529385" cy="445089"/>
        </a:xfrm>
        <a:prstGeom prst="trapezoid">
          <a:avLst>
            <a:gd name="adj" fmla="val 59470"/>
          </a:avLst>
        </a:prstGeom>
        <a:solidFill>
          <a:schemeClr val="tx1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400" kern="1200" dirty="0">
              <a:solidFill>
                <a:schemeClr val="bg1"/>
              </a:solidFill>
            </a:rPr>
          </a:br>
          <a:r>
            <a:rPr lang="en-US" sz="1400" kern="1200" dirty="0">
              <a:solidFill>
                <a:schemeClr val="bg1"/>
              </a:solidFill>
            </a:rPr>
            <a:t>CPU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3592045" y="0"/>
        <a:ext cx="529385" cy="445089"/>
      </dsp:txXfrm>
    </dsp:sp>
    <dsp:sp modelId="{39BC5EDB-0B9D-41C9-9072-C540D18528C6}">
      <dsp:nvSpPr>
        <dsp:cNvPr id="0" name=""/>
        <dsp:cNvSpPr/>
      </dsp:nvSpPr>
      <dsp:spPr>
        <a:xfrm>
          <a:off x="3163941" y="445089"/>
          <a:ext cx="1385594" cy="719870"/>
        </a:xfrm>
        <a:prstGeom prst="trapezoid">
          <a:avLst>
            <a:gd name="adj" fmla="val 59470"/>
          </a:avLst>
        </a:prstGeom>
        <a:solidFill>
          <a:srgbClr val="5B9BD5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400" kern="1200" dirty="0">
              <a:solidFill>
                <a:schemeClr val="bg1"/>
              </a:solidFill>
            </a:rPr>
          </a:br>
          <a:r>
            <a:rPr lang="en-US" sz="1400" kern="1200" dirty="0">
              <a:solidFill>
                <a:schemeClr val="bg1"/>
              </a:solidFill>
            </a:rPr>
            <a:t>PROCESSOR REGISTER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3406420" y="445089"/>
        <a:ext cx="900636" cy="719870"/>
      </dsp:txXfrm>
    </dsp:sp>
    <dsp:sp modelId="{F0841CC1-6088-45CD-8865-EA2978FC226B}">
      <dsp:nvSpPr>
        <dsp:cNvPr id="0" name=""/>
        <dsp:cNvSpPr/>
      </dsp:nvSpPr>
      <dsp:spPr>
        <a:xfrm>
          <a:off x="2943385" y="1164959"/>
          <a:ext cx="1826705" cy="370870"/>
        </a:xfrm>
        <a:prstGeom prst="trapezoid">
          <a:avLst>
            <a:gd name="adj" fmla="val 59470"/>
          </a:avLst>
        </a:prstGeom>
        <a:solidFill>
          <a:schemeClr val="tx1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CPU CACHE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3263059" y="1164959"/>
        <a:ext cx="1187358" cy="370870"/>
      </dsp:txXfrm>
    </dsp:sp>
    <dsp:sp modelId="{A4453543-69DA-4EF7-8B00-3D2F057D01C1}">
      <dsp:nvSpPr>
        <dsp:cNvPr id="0" name=""/>
        <dsp:cNvSpPr/>
      </dsp:nvSpPr>
      <dsp:spPr>
        <a:xfrm>
          <a:off x="2735588" y="1535830"/>
          <a:ext cx="2242300" cy="349418"/>
        </a:xfrm>
        <a:prstGeom prst="trapezoid">
          <a:avLst>
            <a:gd name="adj" fmla="val 59470"/>
          </a:avLst>
        </a:prstGeom>
        <a:solidFill>
          <a:srgbClr val="4DC58D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LEVEL 1 (L1) CACHE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3127990" y="1535830"/>
        <a:ext cx="1457495" cy="349418"/>
      </dsp:txXfrm>
    </dsp:sp>
    <dsp:sp modelId="{4A3EF676-989F-4818-985F-85C70BB55E8D}">
      <dsp:nvSpPr>
        <dsp:cNvPr id="0" name=""/>
        <dsp:cNvSpPr/>
      </dsp:nvSpPr>
      <dsp:spPr>
        <a:xfrm>
          <a:off x="2541190" y="1885248"/>
          <a:ext cx="2631096" cy="326886"/>
        </a:xfrm>
        <a:prstGeom prst="trapezoid">
          <a:avLst>
            <a:gd name="adj" fmla="val 59470"/>
          </a:avLst>
        </a:prstGeom>
        <a:solidFill>
          <a:srgbClr val="55B646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LEVEL 2 (L2) CACHE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3001632" y="1885248"/>
        <a:ext cx="1710212" cy="326886"/>
      </dsp:txXfrm>
    </dsp:sp>
    <dsp:sp modelId="{A407A485-B690-4500-8914-D69E76F9A7E5}">
      <dsp:nvSpPr>
        <dsp:cNvPr id="0" name=""/>
        <dsp:cNvSpPr/>
      </dsp:nvSpPr>
      <dsp:spPr>
        <a:xfrm>
          <a:off x="2358993" y="2212134"/>
          <a:ext cx="2995490" cy="306369"/>
        </a:xfrm>
        <a:prstGeom prst="trapezoid">
          <a:avLst>
            <a:gd name="adj" fmla="val 59470"/>
          </a:avLst>
        </a:prstGeom>
        <a:solidFill>
          <a:srgbClr val="70AD47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LEVEL 3 (L3) CACHE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2883204" y="2212134"/>
        <a:ext cx="1947068" cy="306369"/>
      </dsp:txXfrm>
    </dsp:sp>
    <dsp:sp modelId="{895F3499-4A58-4A3F-96A7-BE84927664CA}">
      <dsp:nvSpPr>
        <dsp:cNvPr id="0" name=""/>
        <dsp:cNvSpPr/>
      </dsp:nvSpPr>
      <dsp:spPr>
        <a:xfrm flipV="1">
          <a:off x="2261102" y="2518504"/>
          <a:ext cx="3191271" cy="164605"/>
        </a:xfrm>
        <a:prstGeom prst="trapezoid">
          <a:avLst>
            <a:gd name="adj" fmla="val 5947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l-PL" sz="900" kern="1200" dirty="0">
            <a:solidFill>
              <a:schemeClr val="bg1"/>
            </a:solidFill>
          </a:endParaRPr>
        </a:p>
      </dsp:txBody>
      <dsp:txXfrm rot="10800000">
        <a:off x="2819575" y="2518504"/>
        <a:ext cx="2074326" cy="164605"/>
      </dsp:txXfrm>
    </dsp:sp>
    <dsp:sp modelId="{F4D927D3-CF23-42A2-9D9F-85F7D1704777}">
      <dsp:nvSpPr>
        <dsp:cNvPr id="0" name=""/>
        <dsp:cNvSpPr/>
      </dsp:nvSpPr>
      <dsp:spPr>
        <a:xfrm>
          <a:off x="2022494" y="2683110"/>
          <a:ext cx="3668488" cy="401227"/>
        </a:xfrm>
        <a:prstGeom prst="trapezoid">
          <a:avLst>
            <a:gd name="adj" fmla="val 59470"/>
          </a:avLst>
        </a:prstGeom>
        <a:solidFill>
          <a:schemeClr val="tx1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PHYSICAL MEMORY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2664479" y="2683110"/>
        <a:ext cx="2384517" cy="401227"/>
      </dsp:txXfrm>
    </dsp:sp>
    <dsp:sp modelId="{369C6DA7-07F3-4B70-8092-6E04EB7DF34B}">
      <dsp:nvSpPr>
        <dsp:cNvPr id="0" name=""/>
        <dsp:cNvSpPr/>
      </dsp:nvSpPr>
      <dsp:spPr>
        <a:xfrm>
          <a:off x="1594389" y="3084337"/>
          <a:ext cx="4524697" cy="719870"/>
        </a:xfrm>
        <a:prstGeom prst="trapezoid">
          <a:avLst>
            <a:gd name="adj" fmla="val 59470"/>
          </a:avLst>
        </a:prstGeom>
        <a:solidFill>
          <a:srgbClr val="4DC58D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RANDOM ACCESS MEMORY (RAM)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2386211" y="3084337"/>
        <a:ext cx="2941053" cy="719870"/>
      </dsp:txXfrm>
    </dsp:sp>
    <dsp:sp modelId="{732F1E5E-8CE3-4540-9BA1-2A4ACFDB9E6D}">
      <dsp:nvSpPr>
        <dsp:cNvPr id="0" name=""/>
        <dsp:cNvSpPr/>
      </dsp:nvSpPr>
      <dsp:spPr>
        <a:xfrm>
          <a:off x="1492924" y="3804208"/>
          <a:ext cx="4727627" cy="170616"/>
        </a:xfrm>
        <a:prstGeom prst="trapezoid">
          <a:avLst>
            <a:gd name="adj" fmla="val 5947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l-PL" sz="1000" kern="1200" dirty="0">
            <a:solidFill>
              <a:schemeClr val="bg1"/>
            </a:solidFill>
          </a:endParaRPr>
        </a:p>
      </dsp:txBody>
      <dsp:txXfrm>
        <a:off x="2320259" y="3804208"/>
        <a:ext cx="3072957" cy="170616"/>
      </dsp:txXfrm>
    </dsp:sp>
    <dsp:sp modelId="{A74CA0AB-3E7B-4786-BA17-649EF8554821}">
      <dsp:nvSpPr>
        <dsp:cNvPr id="0" name=""/>
        <dsp:cNvSpPr/>
      </dsp:nvSpPr>
      <dsp:spPr>
        <a:xfrm>
          <a:off x="1258083" y="3974825"/>
          <a:ext cx="5197309" cy="394892"/>
        </a:xfrm>
        <a:prstGeom prst="trapezoid">
          <a:avLst>
            <a:gd name="adj" fmla="val 59470"/>
          </a:avLst>
        </a:prstGeom>
        <a:solidFill>
          <a:schemeClr val="tx1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SOLID STATE MEMORY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2167612" y="3974825"/>
        <a:ext cx="3378251" cy="394892"/>
      </dsp:txXfrm>
    </dsp:sp>
    <dsp:sp modelId="{46217C26-77E2-4462-8548-D700978422DB}">
      <dsp:nvSpPr>
        <dsp:cNvPr id="0" name=""/>
        <dsp:cNvSpPr/>
      </dsp:nvSpPr>
      <dsp:spPr>
        <a:xfrm>
          <a:off x="829979" y="4369717"/>
          <a:ext cx="6053518" cy="719870"/>
        </a:xfrm>
        <a:prstGeom prst="trapezoid">
          <a:avLst>
            <a:gd name="adj" fmla="val 59470"/>
          </a:avLst>
        </a:prstGeom>
        <a:solidFill>
          <a:srgbClr val="55B646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NON – VOLATILE FLASH BASED MEMORY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1889344" y="4369717"/>
        <a:ext cx="3934787" cy="719870"/>
      </dsp:txXfrm>
    </dsp:sp>
    <dsp:sp modelId="{0731D496-A1E5-47F0-B6FC-8E66AB78D58E}">
      <dsp:nvSpPr>
        <dsp:cNvPr id="0" name=""/>
        <dsp:cNvSpPr/>
      </dsp:nvSpPr>
      <dsp:spPr>
        <a:xfrm>
          <a:off x="700139" y="5089588"/>
          <a:ext cx="6313198" cy="218329"/>
        </a:xfrm>
        <a:prstGeom prst="trapezoid">
          <a:avLst>
            <a:gd name="adj" fmla="val 5947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l-PL" sz="1300" kern="1200" dirty="0">
            <a:solidFill>
              <a:schemeClr val="bg1"/>
            </a:solidFill>
          </a:endParaRPr>
        </a:p>
      </dsp:txBody>
      <dsp:txXfrm>
        <a:off x="1804949" y="5089588"/>
        <a:ext cx="4103578" cy="218329"/>
      </dsp:txXfrm>
    </dsp:sp>
    <dsp:sp modelId="{2DD6D915-2982-4440-9C63-269FF641DE51}">
      <dsp:nvSpPr>
        <dsp:cNvPr id="0" name=""/>
        <dsp:cNvSpPr/>
      </dsp:nvSpPr>
      <dsp:spPr>
        <a:xfrm>
          <a:off x="428104" y="5307918"/>
          <a:ext cx="6857267" cy="457434"/>
        </a:xfrm>
        <a:prstGeom prst="trapezoid">
          <a:avLst>
            <a:gd name="adj" fmla="val 59470"/>
          </a:avLst>
        </a:prstGeom>
        <a:solidFill>
          <a:schemeClr val="tx1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VIRTUAL MEMORY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1628126" y="5307918"/>
        <a:ext cx="4457224" cy="457434"/>
      </dsp:txXfrm>
    </dsp:sp>
    <dsp:sp modelId="{5B07D0B7-A710-4A8C-8350-7B047B4626E3}">
      <dsp:nvSpPr>
        <dsp:cNvPr id="0" name=""/>
        <dsp:cNvSpPr/>
      </dsp:nvSpPr>
      <dsp:spPr>
        <a:xfrm>
          <a:off x="0" y="5765353"/>
          <a:ext cx="7713476" cy="719870"/>
        </a:xfrm>
        <a:prstGeom prst="trapezoid">
          <a:avLst>
            <a:gd name="adj" fmla="val 59470"/>
          </a:avLst>
        </a:prstGeom>
        <a:solidFill>
          <a:srgbClr val="70AD47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FILE – BASED MEMORY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1349858" y="5765353"/>
        <a:ext cx="5013760" cy="7198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9425D5-65D4-4E62-A651-2F56B7BA00C2}">
      <dsp:nvSpPr>
        <dsp:cNvPr id="0" name=""/>
        <dsp:cNvSpPr/>
      </dsp:nvSpPr>
      <dsp:spPr>
        <a:xfrm>
          <a:off x="173490" y="1471375"/>
          <a:ext cx="718023" cy="71802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C3A1E5-8722-4770-AA1E-C0C6033F885E}">
      <dsp:nvSpPr>
        <dsp:cNvPr id="0" name=""/>
        <dsp:cNvSpPr/>
      </dsp:nvSpPr>
      <dsp:spPr>
        <a:xfrm>
          <a:off x="324275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9BF877-66E5-428A-BBE8-8C023E909624}">
      <dsp:nvSpPr>
        <dsp:cNvPr id="0" name=""/>
        <dsp:cNvSpPr/>
      </dsp:nvSpPr>
      <dsp:spPr>
        <a:xfrm>
          <a:off x="1045376" y="1471375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Disk Memory</a:t>
          </a:r>
          <a:endParaRPr lang="pl-PL" sz="2400" kern="1200" dirty="0"/>
        </a:p>
      </dsp:txBody>
      <dsp:txXfrm>
        <a:off x="1045376" y="1471375"/>
        <a:ext cx="1692483" cy="718023"/>
      </dsp:txXfrm>
    </dsp:sp>
    <dsp:sp modelId="{E1C0CD11-E5C4-4A03-B05F-B9A912F5869E}">
      <dsp:nvSpPr>
        <dsp:cNvPr id="0" name=""/>
        <dsp:cNvSpPr/>
      </dsp:nvSpPr>
      <dsp:spPr>
        <a:xfrm>
          <a:off x="3032761" y="1471375"/>
          <a:ext cx="718023" cy="718023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2018BD-5BAC-4897-BC8E-4AB89AEC34EE}">
      <dsp:nvSpPr>
        <dsp:cNvPr id="0" name=""/>
        <dsp:cNvSpPr/>
      </dsp:nvSpPr>
      <dsp:spPr>
        <a:xfrm>
          <a:off x="3183546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D30ECA-4B8C-4704-BB39-F8C9C74862BF}">
      <dsp:nvSpPr>
        <dsp:cNvPr id="0" name=""/>
        <dsp:cNvSpPr/>
      </dsp:nvSpPr>
      <dsp:spPr>
        <a:xfrm>
          <a:off x="3910045" y="1471770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RAM</a:t>
          </a:r>
          <a:endParaRPr lang="pl-PL" sz="2400" kern="1200" dirty="0"/>
        </a:p>
      </dsp:txBody>
      <dsp:txXfrm>
        <a:off x="3910045" y="1471770"/>
        <a:ext cx="1692483" cy="718023"/>
      </dsp:txXfrm>
    </dsp:sp>
    <dsp:sp modelId="{128091EA-4DC9-4A0A-BF8E-3AA3A77EADC2}">
      <dsp:nvSpPr>
        <dsp:cNvPr id="0" name=""/>
        <dsp:cNvSpPr/>
      </dsp:nvSpPr>
      <dsp:spPr>
        <a:xfrm>
          <a:off x="5892031" y="1471375"/>
          <a:ext cx="718023" cy="718023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1850D4-2790-4517-B9D8-68405CA30977}">
      <dsp:nvSpPr>
        <dsp:cNvPr id="0" name=""/>
        <dsp:cNvSpPr/>
      </dsp:nvSpPr>
      <dsp:spPr>
        <a:xfrm>
          <a:off x="6042816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1E7C5E-3985-44AC-8551-9AD5578C0411}">
      <dsp:nvSpPr>
        <dsp:cNvPr id="0" name=""/>
        <dsp:cNvSpPr/>
      </dsp:nvSpPr>
      <dsp:spPr>
        <a:xfrm>
          <a:off x="6763917" y="1471375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CPU</a:t>
          </a:r>
          <a:endParaRPr lang="pl-PL" sz="2400" kern="1200"/>
        </a:p>
      </dsp:txBody>
      <dsp:txXfrm>
        <a:off x="6763917" y="1471375"/>
        <a:ext cx="1692483" cy="7180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8BD7FB-8AB1-4D78-A7C7-707EE40ECC5F}">
      <dsp:nvSpPr>
        <dsp:cNvPr id="0" name=""/>
        <dsp:cNvSpPr/>
      </dsp:nvSpPr>
      <dsp:spPr>
        <a:xfrm>
          <a:off x="1774342" y="563137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E2D68F-B042-4330-B08A-33C41E9EDEFA}">
      <dsp:nvSpPr>
        <dsp:cNvPr id="0" name=""/>
        <dsp:cNvSpPr/>
      </dsp:nvSpPr>
      <dsp:spPr>
        <a:xfrm>
          <a:off x="2242342" y="1031137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C686FF-1C79-4F93-9A7D-CFCB3DA33EC2}">
      <dsp:nvSpPr>
        <dsp:cNvPr id="0" name=""/>
        <dsp:cNvSpPr/>
      </dsp:nvSpPr>
      <dsp:spPr>
        <a:xfrm>
          <a:off x="1072342" y="3443138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Edytowanie danych procesów</a:t>
          </a:r>
        </a:p>
      </dsp:txBody>
      <dsp:txXfrm>
        <a:off x="1072342" y="3443138"/>
        <a:ext cx="36000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8BD7FB-8AB1-4D78-A7C7-707EE40ECC5F}">
      <dsp:nvSpPr>
        <dsp:cNvPr id="0" name=""/>
        <dsp:cNvSpPr/>
      </dsp:nvSpPr>
      <dsp:spPr>
        <a:xfrm>
          <a:off x="562998" y="968137"/>
          <a:ext cx="1578375" cy="15783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E2D68F-B042-4330-B08A-33C41E9EDEFA}">
      <dsp:nvSpPr>
        <dsp:cNvPr id="0" name=""/>
        <dsp:cNvSpPr/>
      </dsp:nvSpPr>
      <dsp:spPr>
        <a:xfrm>
          <a:off x="899373" y="1304512"/>
          <a:ext cx="905625" cy="905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C686FF-1C79-4F93-9A7D-CFCB3DA33EC2}">
      <dsp:nvSpPr>
        <dsp:cNvPr id="0" name=""/>
        <dsp:cNvSpPr/>
      </dsp:nvSpPr>
      <dsp:spPr>
        <a:xfrm>
          <a:off x="58436" y="3038138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Edytowanie danych procesów</a:t>
          </a:r>
        </a:p>
      </dsp:txBody>
      <dsp:txXfrm>
        <a:off x="58436" y="3038138"/>
        <a:ext cx="2587500" cy="720000"/>
      </dsp:txXfrm>
    </dsp:sp>
    <dsp:sp modelId="{109AB2A8-82D5-4A71-A08F-3865727A5CAE}">
      <dsp:nvSpPr>
        <dsp:cNvPr id="0" name=""/>
        <dsp:cNvSpPr/>
      </dsp:nvSpPr>
      <dsp:spPr>
        <a:xfrm>
          <a:off x="3603311" y="968137"/>
          <a:ext cx="1578375" cy="15783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AD6281-6B9F-45CD-9ECC-76187236BA9C}">
      <dsp:nvSpPr>
        <dsp:cNvPr id="0" name=""/>
        <dsp:cNvSpPr/>
      </dsp:nvSpPr>
      <dsp:spPr>
        <a:xfrm>
          <a:off x="3939686" y="1304512"/>
          <a:ext cx="905625" cy="905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7A30D9-FD1E-4E59-9B24-D52F40B5A4AF}">
      <dsp:nvSpPr>
        <dsp:cNvPr id="0" name=""/>
        <dsp:cNvSpPr/>
      </dsp:nvSpPr>
      <dsp:spPr>
        <a:xfrm>
          <a:off x="3098748" y="3038138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Edytowanie plików zapisów</a:t>
          </a:r>
        </a:p>
      </dsp:txBody>
      <dsp:txXfrm>
        <a:off x="3098748" y="3038138"/>
        <a:ext cx="2587500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143517-4282-4527-8869-F424B06A010C}">
      <dsp:nvSpPr>
        <dsp:cNvPr id="0" name=""/>
        <dsp:cNvSpPr/>
      </dsp:nvSpPr>
      <dsp:spPr>
        <a:xfrm>
          <a:off x="1281530" y="1429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33DFC5-C8B4-49D8-91CB-30D9EA9A8D0B}">
      <dsp:nvSpPr>
        <dsp:cNvPr id="0" name=""/>
        <dsp:cNvSpPr/>
      </dsp:nvSpPr>
      <dsp:spPr>
        <a:xfrm>
          <a:off x="1513245" y="233143"/>
          <a:ext cx="623847" cy="6238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B94122-292F-4844-AAB5-DA497FFDA85B}">
      <dsp:nvSpPr>
        <dsp:cNvPr id="0" name=""/>
        <dsp:cNvSpPr/>
      </dsp:nvSpPr>
      <dsp:spPr>
        <a:xfrm>
          <a:off x="933958" y="1427366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 err="1"/>
            <a:t>Inżynieria</a:t>
          </a:r>
          <a:r>
            <a:rPr lang="en-US" sz="1600" kern="1200" dirty="0"/>
            <a:t> WSTECZNA</a:t>
          </a:r>
        </a:p>
      </dsp:txBody>
      <dsp:txXfrm>
        <a:off x="933958" y="1427366"/>
        <a:ext cx="1782421" cy="712968"/>
      </dsp:txXfrm>
    </dsp:sp>
    <dsp:sp modelId="{178BD7FB-8AB1-4D78-A7C7-707EE40ECC5F}">
      <dsp:nvSpPr>
        <dsp:cNvPr id="0" name=""/>
        <dsp:cNvSpPr/>
      </dsp:nvSpPr>
      <dsp:spPr>
        <a:xfrm>
          <a:off x="3375876" y="1429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E2D68F-B042-4330-B08A-33C41E9EDEFA}">
      <dsp:nvSpPr>
        <dsp:cNvPr id="0" name=""/>
        <dsp:cNvSpPr/>
      </dsp:nvSpPr>
      <dsp:spPr>
        <a:xfrm>
          <a:off x="3607591" y="233143"/>
          <a:ext cx="623847" cy="6238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C686FF-1C79-4F93-9A7D-CFCB3DA33EC2}">
      <dsp:nvSpPr>
        <dsp:cNvPr id="0" name=""/>
        <dsp:cNvSpPr/>
      </dsp:nvSpPr>
      <dsp:spPr>
        <a:xfrm>
          <a:off x="3028304" y="1427366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Edytowanie danych procesów</a:t>
          </a:r>
        </a:p>
      </dsp:txBody>
      <dsp:txXfrm>
        <a:off x="3028304" y="1427366"/>
        <a:ext cx="1782421" cy="712968"/>
      </dsp:txXfrm>
    </dsp:sp>
    <dsp:sp modelId="{109AB2A8-82D5-4A71-A08F-3865727A5CAE}">
      <dsp:nvSpPr>
        <dsp:cNvPr id="0" name=""/>
        <dsp:cNvSpPr/>
      </dsp:nvSpPr>
      <dsp:spPr>
        <a:xfrm>
          <a:off x="2328703" y="2585940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AD6281-6B9F-45CD-9ECC-76187236BA9C}">
      <dsp:nvSpPr>
        <dsp:cNvPr id="0" name=""/>
        <dsp:cNvSpPr/>
      </dsp:nvSpPr>
      <dsp:spPr>
        <a:xfrm>
          <a:off x="2560418" y="2817655"/>
          <a:ext cx="623847" cy="6238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7A30D9-FD1E-4E59-9B24-D52F40B5A4AF}">
      <dsp:nvSpPr>
        <dsp:cNvPr id="0" name=""/>
        <dsp:cNvSpPr/>
      </dsp:nvSpPr>
      <dsp:spPr>
        <a:xfrm>
          <a:off x="1981131" y="401187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Edytowanie plików zapisów</a:t>
          </a:r>
        </a:p>
      </dsp:txBody>
      <dsp:txXfrm>
        <a:off x="1981131" y="4011878"/>
        <a:ext cx="1782421" cy="71296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9425D5-65D4-4E62-A651-2F56B7BA00C2}">
      <dsp:nvSpPr>
        <dsp:cNvPr id="0" name=""/>
        <dsp:cNvSpPr/>
      </dsp:nvSpPr>
      <dsp:spPr>
        <a:xfrm>
          <a:off x="173490" y="1471375"/>
          <a:ext cx="718023" cy="71802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C3A1E5-8722-4770-AA1E-C0C6033F885E}">
      <dsp:nvSpPr>
        <dsp:cNvPr id="0" name=""/>
        <dsp:cNvSpPr/>
      </dsp:nvSpPr>
      <dsp:spPr>
        <a:xfrm>
          <a:off x="324275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9BF877-66E5-428A-BBE8-8C023E909624}">
      <dsp:nvSpPr>
        <dsp:cNvPr id="0" name=""/>
        <dsp:cNvSpPr/>
      </dsp:nvSpPr>
      <dsp:spPr>
        <a:xfrm>
          <a:off x="1045376" y="1471375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Documentation and Design</a:t>
          </a:r>
          <a:endParaRPr lang="pl-PL" sz="2100" kern="1200" dirty="0"/>
        </a:p>
      </dsp:txBody>
      <dsp:txXfrm>
        <a:off x="1045376" y="1471375"/>
        <a:ext cx="1692483" cy="718023"/>
      </dsp:txXfrm>
    </dsp:sp>
    <dsp:sp modelId="{E1C0CD11-E5C4-4A03-B05F-B9A912F5869E}">
      <dsp:nvSpPr>
        <dsp:cNvPr id="0" name=""/>
        <dsp:cNvSpPr/>
      </dsp:nvSpPr>
      <dsp:spPr>
        <a:xfrm>
          <a:off x="3032761" y="1471375"/>
          <a:ext cx="718023" cy="718023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2018BD-5BAC-4897-BC8E-4AB89AEC34EE}">
      <dsp:nvSpPr>
        <dsp:cNvPr id="0" name=""/>
        <dsp:cNvSpPr/>
      </dsp:nvSpPr>
      <dsp:spPr>
        <a:xfrm>
          <a:off x="3183546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D30ECA-4B8C-4704-BB39-F8C9C74862BF}">
      <dsp:nvSpPr>
        <dsp:cNvPr id="0" name=""/>
        <dsp:cNvSpPr/>
      </dsp:nvSpPr>
      <dsp:spPr>
        <a:xfrm>
          <a:off x="3910045" y="1471770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Source Code and Materials</a:t>
          </a:r>
          <a:endParaRPr lang="pl-PL" sz="2100" kern="1200" dirty="0"/>
        </a:p>
      </dsp:txBody>
      <dsp:txXfrm>
        <a:off x="3910045" y="1471770"/>
        <a:ext cx="1692483" cy="718023"/>
      </dsp:txXfrm>
    </dsp:sp>
    <dsp:sp modelId="{128091EA-4DC9-4A0A-BF8E-3AA3A77EADC2}">
      <dsp:nvSpPr>
        <dsp:cNvPr id="0" name=""/>
        <dsp:cNvSpPr/>
      </dsp:nvSpPr>
      <dsp:spPr>
        <a:xfrm>
          <a:off x="5892031" y="1471375"/>
          <a:ext cx="718023" cy="718023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1850D4-2790-4517-B9D8-68405CA30977}">
      <dsp:nvSpPr>
        <dsp:cNvPr id="0" name=""/>
        <dsp:cNvSpPr/>
      </dsp:nvSpPr>
      <dsp:spPr>
        <a:xfrm>
          <a:off x="6042816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1E7C5E-3985-44AC-8551-9AD5578C0411}">
      <dsp:nvSpPr>
        <dsp:cNvPr id="0" name=""/>
        <dsp:cNvSpPr/>
      </dsp:nvSpPr>
      <dsp:spPr>
        <a:xfrm>
          <a:off x="6763917" y="1471375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Executable Software</a:t>
          </a:r>
          <a:endParaRPr lang="pl-PL" sz="2100" kern="1200" dirty="0"/>
        </a:p>
      </dsp:txBody>
      <dsp:txXfrm>
        <a:off x="6763917" y="1471375"/>
        <a:ext cx="1692483" cy="71802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143517-4282-4527-8869-F424B06A010C}">
      <dsp:nvSpPr>
        <dsp:cNvPr id="0" name=""/>
        <dsp:cNvSpPr/>
      </dsp:nvSpPr>
      <dsp:spPr>
        <a:xfrm>
          <a:off x="1774342" y="563137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rgbClr val="5B9BD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33DFC5-C8B4-49D8-91CB-30D9EA9A8D0B}">
      <dsp:nvSpPr>
        <dsp:cNvPr id="0" name=""/>
        <dsp:cNvSpPr/>
      </dsp:nvSpPr>
      <dsp:spPr>
        <a:xfrm>
          <a:off x="2242342" y="1031137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B94122-292F-4844-AAB5-DA497FFDA85B}">
      <dsp:nvSpPr>
        <dsp:cNvPr id="0" name=""/>
        <dsp:cNvSpPr/>
      </dsp:nvSpPr>
      <dsp:spPr>
        <a:xfrm>
          <a:off x="1072342" y="3443138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400" kern="1200" dirty="0" err="1">
              <a:solidFill>
                <a:srgbClr val="8C8C8C"/>
              </a:solidFill>
            </a:rPr>
            <a:t>Obfuskacja</a:t>
          </a:r>
          <a:endParaRPr lang="en-US" sz="4400" kern="1200" dirty="0">
            <a:solidFill>
              <a:srgbClr val="8C8C8C"/>
            </a:solidFill>
          </a:endParaRPr>
        </a:p>
      </dsp:txBody>
      <dsp:txXfrm>
        <a:off x="1072342" y="3443138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jpg>
</file>

<file path=ppt/media/image4.svg>
</file>

<file path=ppt/media/image40.png>
</file>

<file path=ppt/media/image41.png>
</file>

<file path=ppt/media/image42.png>
</file>

<file path=ppt/media/image43.svg>
</file>

<file path=ppt/media/image44.pn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sv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png>
</file>

<file path=ppt/media/image6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svg>
</file>

<file path=ppt/media/image74.png>
</file>

<file path=ppt/media/image75.sv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10B6EA-00CB-4CEA-8B2A-EBB76B8E2B61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4035C7-69E6-46AF-9F40-68C8187DC64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1642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4035C7-69E6-46AF-9F40-68C8187DC643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78062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F7979-369D-4414-A905-F795B80652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DB74A-26EB-4179-9D87-04FADC8F40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4695A1-2C68-4CBB-A454-29A48E022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F6D2D-E7F2-4A75-BC06-14E24C57B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E6E32-A57B-47B3-B8E3-8138062BF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3850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B24E4-7F7E-4B3F-BBA4-15E034B2B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E5A21-A484-4B10-9778-8E395B306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91144-A2B6-4B19-8EA0-0F9B665DA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EC08C-81D3-4076-AB5F-25696A1BF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8AE51-5214-449B-A5E3-48C52AF29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23126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CF2910-C2C9-4975-B0A3-041135488B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14E51-C43D-4893-A0B9-27473F1A9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4B4B5-ADAC-4A31-BFC4-561B7454D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011D9-C757-4B48-BAEF-53228842C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43CC3-9016-4382-88C8-CEFF8CE98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51398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47321-236D-4EFD-B133-6121101BF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2B153-E3B0-40B7-83A6-8089D26EC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A7A6D-C130-4FE0-844D-8EA5132ED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7CF25-6CE6-4828-B526-D128BDCE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633C8-D69E-454B-9920-054CEA617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49515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29AF2-07A2-4A0E-87C1-FA509A54B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2D01D-4A3C-4D2A-B988-F98977BDC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93753-3BE2-4C5D-A2C7-C4B9B4AED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3C446-36F5-4124-AD57-ACF7CD582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E91D0-E575-4DCB-A3C7-0CA1818B0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61993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40698-7CB9-4030-B9DD-F2FC7EF68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5BC6E-9509-427A-B7ED-9A6D69313F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5F322-90AA-48AD-ABC4-2F7E42EBA5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B0C42B-6FB4-4893-97FD-B7B0E0ED6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D9150B-CB55-41DF-A858-FAE28E702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66E60-E560-44F8-B2F7-C92D6E04B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66901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83C0C-75C4-4AE4-B5DD-AD11F2E79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CFFD1-C26A-41BA-A30E-C3ECA379A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F39119-98AC-4CF3-8582-35BF3A4CB6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525107-FE4A-468E-9692-7F1854A76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04AC8-ED63-4043-8AE1-0B69C24C49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C28B03-6A56-42C2-B198-6C76B6615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C248C7-2CA4-4356-86D3-AEF36E3B5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67239C-B50F-4BE0-8520-B0B351EC1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12497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8AE15-6C8D-48C2-9F8A-7E83802B7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B1DE5E-8D40-43D8-8E7D-A0C495211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6FD67-25E5-45DE-899B-EB257966E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2E8CEF-8D0F-4E35-8703-A8C7356C8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2757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311B53-D8F9-4F8C-8A36-5BD77A705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71D47D-857B-4CDF-9F53-F730C7466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CD79A3-A6A1-4561-BF80-A1B46B339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18164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FABE2-F4C4-4083-AE65-435125829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61D44-9E66-4D6F-BB1B-6710586A9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2E677-4810-40EE-9E65-D3B5A168D9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A7BA3B-C6B7-4BB8-9BD1-C1049333D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8CB754-D25F-4865-A720-A8F6C8F72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ABA63E-F156-424E-B74D-87269701C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9079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B0F88-7E9D-45EE-BE14-4F0D18843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FE32F9-2F1D-424B-B792-16101F9DC4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23C3CB-AE9A-4AE9-A1D4-AA13E0AB7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9D021-A29C-451D-93B5-E97CF5345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84287-A485-4EB0-8EC8-176EAF7B1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89D44-F647-45C9-8E12-B419F710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9187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E455C8-3715-4E00-AB23-2BE94D89C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5D4F6-115C-4B0C-B8D2-1C482BDC9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1D05-DA88-4DD1-AB2E-3B0540FEE6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1BDCD-182D-496F-BC26-AA30AD058C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EC9C2-6B26-401A-BBE1-C04D2CC4C8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89398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allwhitebackground.com/technology-background.html/download/10939" TargetMode="Externa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0.png"/><Relationship Id="rId4" Type="http://schemas.openxmlformats.org/officeDocument/2006/relationships/image" Target="../media/image3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39.jp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5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46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6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7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svg"/><Relationship Id="rId4" Type="http://schemas.openxmlformats.org/officeDocument/2006/relationships/image" Target="../media/image5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20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Relationship Id="rId9" Type="http://schemas.openxmlformats.org/officeDocument/2006/relationships/image" Target="../media/image26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8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63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svg"/><Relationship Id="rId4" Type="http://schemas.openxmlformats.org/officeDocument/2006/relationships/image" Target="../media/image60.png"/><Relationship Id="rId9" Type="http://schemas.openxmlformats.org/officeDocument/2006/relationships/image" Target="../media/image6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microsoft.com/office/2007/relationships/hdphoto" Target="../media/hdphoto1.wdp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www.allwhitebackground.com/technology-background.html/download/10939" TargetMode="External"/><Relationship Id="rId9" Type="http://schemas.microsoft.com/office/2007/relationships/diagramDrawing" Target="../diagrams/drawing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6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1.svg"/><Relationship Id="rId4" Type="http://schemas.openxmlformats.org/officeDocument/2006/relationships/image" Target="../media/image6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png"/><Relationship Id="rId5" Type="http://schemas.openxmlformats.org/officeDocument/2006/relationships/image" Target="../media/image63.svg"/><Relationship Id="rId4" Type="http://schemas.openxmlformats.org/officeDocument/2006/relationships/image" Target="../media/image62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7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5.svg"/><Relationship Id="rId4" Type="http://schemas.openxmlformats.org/officeDocument/2006/relationships/image" Target="../media/image6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46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11" Type="http://schemas.openxmlformats.org/officeDocument/2006/relationships/image" Target="../media/image75.svg"/><Relationship Id="rId5" Type="http://schemas.openxmlformats.org/officeDocument/2006/relationships/image" Target="../media/image28.svg"/><Relationship Id="rId10" Type="http://schemas.openxmlformats.org/officeDocument/2006/relationships/image" Target="../media/image74.png"/><Relationship Id="rId4" Type="http://schemas.openxmlformats.org/officeDocument/2006/relationships/image" Target="../media/image27.png"/><Relationship Id="rId9" Type="http://schemas.openxmlformats.org/officeDocument/2006/relationships/image" Target="../media/image73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8o5i6MzaPYc" TargetMode="External"/><Relationship Id="rId4" Type="http://schemas.openxmlformats.org/officeDocument/2006/relationships/hyperlink" Target="https://www.google.com/url?sa=t&amp;rct=j&amp;q=&amp;esrc=s&amp;source=web&amp;cd=&amp;cad=rja&amp;uact=8&amp;ved=2ahUKEwiuveDRn6f0AhVJxIsKHR5KBAEQFnoECAIQAQ&amp;url=https%3A%2F%2Fwww.infona.pl%2Fresource%2Fbwmeta1.element.baztech-c9191e1b-ceed-4716-82f9-ca108cba61c5%2Fcontent%2FpartDownload%2Ff8c07e41-3df8-38f2-bf66-8c04148208f5&amp;usg=AOvVaw17dcZHfG307T47hAA4XkZv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openxmlformats.org/officeDocument/2006/relationships/image" Target="../media/image17.png"/><Relationship Id="rId18" Type="http://schemas.openxmlformats.org/officeDocument/2006/relationships/image" Target="../media/image22.sv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3.xml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2.jpeg"/><Relationship Id="rId16" Type="http://schemas.openxmlformats.org/officeDocument/2006/relationships/image" Target="../media/image20.sv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11" Type="http://schemas.openxmlformats.org/officeDocument/2006/relationships/image" Target="../media/image15.png"/><Relationship Id="rId5" Type="http://schemas.openxmlformats.org/officeDocument/2006/relationships/diagramLayout" Target="../diagrams/layout3.xml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4" Type="http://schemas.openxmlformats.org/officeDocument/2006/relationships/diagramData" Target="../diagrams/data3.xml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20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Relationship Id="rId9" Type="http://schemas.openxmlformats.org/officeDocument/2006/relationships/image" Target="../media/image26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sv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30.svg"/><Relationship Id="rId12" Type="http://schemas.openxmlformats.org/officeDocument/2006/relationships/image" Target="../media/image3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openxmlformats.org/officeDocument/2006/relationships/image" Target="../media/image34.svg"/><Relationship Id="rId5" Type="http://schemas.openxmlformats.org/officeDocument/2006/relationships/image" Target="../media/image28.sv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3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21588EB7-4C87-44FB-A893-389CEAB8D0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4122"/>
          <a:stretch/>
        </p:blipFill>
        <p:spPr>
          <a:xfrm>
            <a:off x="-6100" y="11"/>
            <a:ext cx="12191980" cy="6857989"/>
          </a:xfrm>
          <a:prstGeom prst="rect">
            <a:avLst/>
          </a:prstGeom>
        </p:spPr>
      </p:pic>
      <p:sp>
        <p:nvSpPr>
          <p:cNvPr id="90" name="Rectangle 85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A096DB-635D-4242-9395-3FD8AAFC43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4000">
                <a:solidFill>
                  <a:srgbClr val="FFFFFF"/>
                </a:solidFill>
                <a:latin typeface="FabricMDL2Icons"/>
              </a:rPr>
              <a:t>Sposoby przechowywania i przetwarzania danych w aplikacjach mobilnych oraz zagrożenia z tym związane</a:t>
            </a:r>
            <a:endParaRPr lang="pl-PL" sz="4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0470F4-064B-471A-B77C-B7F1344ED9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Heorhi Kupryianau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Patrycja Nędza</a:t>
            </a:r>
            <a:endParaRPr lang="pl-PL">
              <a:solidFill>
                <a:srgbClr val="FFFFFF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563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Demonstracja</a:t>
            </a:r>
            <a:r>
              <a:rPr lang="en-US" b="1" dirty="0">
                <a:solidFill>
                  <a:srgbClr val="4DC58D"/>
                </a:solidFill>
              </a:rPr>
              <a:t> 2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2103274"/>
            <a:ext cx="5500255" cy="2475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4DC58D"/>
                </a:solidFill>
              </a:rPr>
              <a:t>Jak </a:t>
            </a:r>
            <a:r>
              <a:rPr lang="en-US" sz="3200" dirty="0" err="1">
                <a:solidFill>
                  <a:srgbClr val="4DC58D"/>
                </a:solidFill>
              </a:rPr>
              <a:t>zabezpieczyć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się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przed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wykorzystaniem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pamięci</a:t>
            </a:r>
            <a:r>
              <a:rPr lang="en-US" sz="3200" dirty="0">
                <a:solidFill>
                  <a:srgbClr val="4DC58D"/>
                </a:solidFill>
              </a:rPr>
              <a:t> RAM?</a:t>
            </a:r>
            <a:endParaRPr lang="pl-PL" sz="3200" dirty="0">
              <a:solidFill>
                <a:srgbClr val="4DC58D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705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8136" y="1250640"/>
            <a:ext cx="4902200" cy="2581275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(</a:t>
            </a:r>
            <a:r>
              <a:rPr lang="en-US" sz="4000" dirty="0" err="1">
                <a:solidFill>
                  <a:srgbClr val="FFFFFF"/>
                </a:solidFill>
              </a:rPr>
              <a:t>Nie</a:t>
            </a:r>
            <a:r>
              <a:rPr lang="en-US" sz="4000" dirty="0">
                <a:solidFill>
                  <a:srgbClr val="FFFFFF"/>
                </a:solidFill>
              </a:rPr>
              <a:t>)</a:t>
            </a:r>
            <a:r>
              <a:rPr lang="en-US" sz="4000" dirty="0" err="1">
                <a:solidFill>
                  <a:srgbClr val="FFFFFF"/>
                </a:solidFill>
              </a:rPr>
              <a:t>bezpieczeństwo</a:t>
            </a:r>
            <a:r>
              <a:rPr lang="en-US" sz="4000" dirty="0">
                <a:solidFill>
                  <a:srgbClr val="FFFFFF"/>
                </a:solidFill>
              </a:rPr>
              <a:t>! </a:t>
            </a:r>
            <a:r>
              <a:rPr lang="en-US" sz="4000" dirty="0" err="1">
                <a:solidFill>
                  <a:srgbClr val="FFFFFF"/>
                </a:solidFill>
              </a:rPr>
              <a:t>Przechowywanie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plików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na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systemie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użytkownika</a:t>
            </a:r>
            <a:endParaRPr lang="pl-PL" sz="4000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D1FB745-B2D8-40DE-81CE-9BF0E1C098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196" y="0"/>
            <a:ext cx="7949882" cy="6858000"/>
          </a:xfrm>
          <a:prstGeom prst="rect">
            <a:avLst/>
          </a:prstGeom>
        </p:spPr>
      </p:pic>
      <p:pic>
        <p:nvPicPr>
          <p:cNvPr id="20" name="Picture 19" descr="Chart&#10;&#10;Description automatically generated with low confidence">
            <a:extLst>
              <a:ext uri="{FF2B5EF4-FFF2-40B4-BE49-F238E27FC236}">
                <a16:creationId xmlns:a16="http://schemas.microsoft.com/office/drawing/2014/main" id="{10D92C54-AEBF-486B-81BE-5AAFD67A54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77" y="4503895"/>
            <a:ext cx="1948102" cy="1948102"/>
          </a:xfrm>
          <a:prstGeom prst="rect">
            <a:avLst/>
          </a:prstGeom>
        </p:spPr>
      </p:pic>
      <p:sp>
        <p:nvSpPr>
          <p:cNvPr id="21" name="Speech Bubble: Rectangle 20">
            <a:extLst>
              <a:ext uri="{FF2B5EF4-FFF2-40B4-BE49-F238E27FC236}">
                <a16:creationId xmlns:a16="http://schemas.microsoft.com/office/drawing/2014/main" id="{34930CFE-3193-4C2E-9185-E49ED63B5BC9}"/>
              </a:ext>
            </a:extLst>
          </p:cNvPr>
          <p:cNvSpPr/>
          <p:nvPr/>
        </p:nvSpPr>
        <p:spPr>
          <a:xfrm>
            <a:off x="1917700" y="4864100"/>
            <a:ext cx="1617663" cy="520700"/>
          </a:xfrm>
          <a:prstGeom prst="wedgeRectCallout">
            <a:avLst>
              <a:gd name="adj1" fmla="val -42925"/>
              <a:gd name="adj2" fmla="val 84451"/>
            </a:avLst>
          </a:prstGeom>
          <a:noFill/>
          <a:ln w="28575">
            <a:solidFill>
              <a:srgbClr val="9393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939393"/>
                </a:solidFill>
              </a:rPr>
              <a:t>You are offline</a:t>
            </a:r>
            <a:endParaRPr lang="pl-PL" dirty="0">
              <a:solidFill>
                <a:srgbClr val="93939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603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Demonstracja</a:t>
            </a:r>
            <a:r>
              <a:rPr lang="en-US" b="1" dirty="0">
                <a:solidFill>
                  <a:srgbClr val="4DC58D"/>
                </a:solidFill>
              </a:rPr>
              <a:t> 3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2103274"/>
            <a:ext cx="5500255" cy="2475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solidFill>
                  <a:srgbClr val="4DC58D"/>
                </a:solidFill>
              </a:rPr>
              <a:t>Przedstawienie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przykładowego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pliku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zapisu</a:t>
            </a:r>
            <a:endParaRPr lang="pl-PL" sz="3200" dirty="0">
              <a:solidFill>
                <a:srgbClr val="4DC58D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3115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8136" y="1250640"/>
            <a:ext cx="4902200" cy="2581275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(</a:t>
            </a:r>
            <a:r>
              <a:rPr lang="en-US" sz="4000" dirty="0" err="1">
                <a:solidFill>
                  <a:srgbClr val="FFFFFF"/>
                </a:solidFill>
              </a:rPr>
              <a:t>Nie</a:t>
            </a:r>
            <a:r>
              <a:rPr lang="en-US" sz="4000" dirty="0">
                <a:solidFill>
                  <a:srgbClr val="FFFFFF"/>
                </a:solidFill>
              </a:rPr>
              <a:t>)</a:t>
            </a:r>
            <a:r>
              <a:rPr lang="en-US" sz="4000" dirty="0" err="1">
                <a:solidFill>
                  <a:srgbClr val="FFFFFF"/>
                </a:solidFill>
              </a:rPr>
              <a:t>bezpieczeństwo</a:t>
            </a:r>
            <a:r>
              <a:rPr lang="en-US" sz="4000" dirty="0">
                <a:solidFill>
                  <a:srgbClr val="FFFFFF"/>
                </a:solidFill>
              </a:rPr>
              <a:t>! </a:t>
            </a:r>
            <a:r>
              <a:rPr lang="en-US" sz="4000" dirty="0" err="1">
                <a:solidFill>
                  <a:srgbClr val="FFFFFF"/>
                </a:solidFill>
              </a:rPr>
              <a:t>Przechowywanie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plików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na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systemie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użytkownika</a:t>
            </a:r>
            <a:endParaRPr lang="pl-PL" sz="4000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D1FB745-B2D8-40DE-81CE-9BF0E1C098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196" y="0"/>
            <a:ext cx="7949882" cy="6858000"/>
          </a:xfrm>
          <a:prstGeom prst="rect">
            <a:avLst/>
          </a:prstGeom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F1F2A07-D249-408C-9941-8E5E9AB06CB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1" t="11120" r="15496" b="16674"/>
          <a:stretch/>
        </p:blipFill>
        <p:spPr>
          <a:xfrm>
            <a:off x="362777" y="4059897"/>
            <a:ext cx="4039643" cy="236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8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22E448B-CA1A-43AA-8D12-B7E14C0ADA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38EACC-9D69-4960-ADBA-3780E76AF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65862"/>
            <a:ext cx="3557005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Jak </a:t>
            </a:r>
            <a:r>
              <a:rPr lang="en-US" sz="4000" dirty="0" err="1">
                <a:solidFill>
                  <a:srgbClr val="FFFFFF"/>
                </a:solidFill>
              </a:rPr>
              <a:t>wykorzystać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pamięć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B85777-4EC0-42E1-9803-CEF0B660B4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4594059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42455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Edytowanie plików zapisów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Table&#10;&#10;Description automatically generated with medium confidence">
            <a:extLst>
              <a:ext uri="{FF2B5EF4-FFF2-40B4-BE49-F238E27FC236}">
                <a16:creationId xmlns:a16="http://schemas.microsoft.com/office/drawing/2014/main" id="{5C9F61C6-6B69-4BF5-A28D-3476D3C9A17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0" b="21687"/>
          <a:stretch/>
        </p:blipFill>
        <p:spPr>
          <a:xfrm>
            <a:off x="-1" y="1663355"/>
            <a:ext cx="12192001" cy="519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850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Demonstracja</a:t>
            </a:r>
            <a:r>
              <a:rPr lang="en-US" b="1" dirty="0">
                <a:solidFill>
                  <a:srgbClr val="4DC58D"/>
                </a:solidFill>
              </a:rPr>
              <a:t> </a:t>
            </a:r>
            <a:r>
              <a:rPr lang="pl-PL" b="1" dirty="0">
                <a:solidFill>
                  <a:srgbClr val="4DC58D"/>
                </a:solidFill>
              </a:rPr>
              <a:t>4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2103274"/>
            <a:ext cx="5500255" cy="2475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3200" dirty="0">
                <a:solidFill>
                  <a:srgbClr val="4DC58D"/>
                </a:solidFill>
              </a:rPr>
              <a:t>Edytowanie przykładowego pliku zapisu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717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933" y="1400507"/>
            <a:ext cx="4305103" cy="4310986"/>
          </a:xfrm>
        </p:spPr>
        <p:txBody>
          <a:bodyPr>
            <a:normAutofit/>
          </a:bodyPr>
          <a:lstStyle/>
          <a:p>
            <a:pPr algn="r"/>
            <a:r>
              <a:rPr lang="en-US" dirty="0" err="1">
                <a:solidFill>
                  <a:srgbClr val="FFFFFF"/>
                </a:solidFill>
              </a:rPr>
              <a:t>Zabezpieczenia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A03AF3-17B5-4B30-9E17-038497398606}"/>
              </a:ext>
            </a:extLst>
          </p:cNvPr>
          <p:cNvGrpSpPr/>
          <p:nvPr/>
        </p:nvGrpSpPr>
        <p:grpSpPr>
          <a:xfrm>
            <a:off x="6852112" y="2153496"/>
            <a:ext cx="4293673" cy="1087383"/>
            <a:chOff x="4154243" y="2885308"/>
            <a:chExt cx="4293673" cy="108738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D84AED-FF1D-4FC7-8FD6-E80F4D6F7C25}"/>
                </a:ext>
              </a:extLst>
            </p:cNvPr>
            <p:cNvSpPr/>
            <p:nvPr/>
          </p:nvSpPr>
          <p:spPr>
            <a:xfrm>
              <a:off x="4154243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1" name="Rectangle 10" descr="Checkmark with solid fill">
              <a:extLst>
                <a:ext uri="{FF2B5EF4-FFF2-40B4-BE49-F238E27FC236}">
                  <a16:creationId xmlns:a16="http://schemas.microsoft.com/office/drawing/2014/main" id="{82EDF775-97E8-4C26-A82A-C55E2AE616EC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BA483B9-6CEF-4458-AA83-21EED4E7AB14}"/>
                </a:ext>
              </a:extLst>
            </p:cNvPr>
            <p:cNvGrpSpPr/>
            <p:nvPr/>
          </p:nvGrpSpPr>
          <p:grpSpPr>
            <a:xfrm>
              <a:off x="5474638" y="2885308"/>
              <a:ext cx="2973278" cy="1087383"/>
              <a:chOff x="1643763" y="2764817"/>
              <a:chExt cx="2973278" cy="1087383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3858EF3-E1C9-48DC-8CA3-BE5AF2DB3DD9}"/>
                  </a:ext>
                </a:extLst>
              </p:cNvPr>
              <p:cNvSpPr/>
              <p:nvPr/>
            </p:nvSpPr>
            <p:spPr>
              <a:xfrm>
                <a:off x="1643763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9C948A-A602-4B03-B43C-D50601C23DFC}"/>
                  </a:ext>
                </a:extLst>
              </p:cNvPr>
              <p:cNvSpPr txBox="1"/>
              <p:nvPr/>
            </p:nvSpPr>
            <p:spPr>
              <a:xfrm>
                <a:off x="1643763" y="2764817"/>
                <a:ext cx="297327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Hashowanie</a:t>
                </a:r>
                <a:r>
                  <a:rPr lang="en-US" sz="1900" kern="1200" dirty="0"/>
                  <a:t> </a:t>
                </a:r>
                <a:r>
                  <a:rPr lang="en-US" sz="1900" kern="1200" dirty="0" err="1"/>
                  <a:t>plików</a:t>
                </a:r>
                <a:endParaRPr lang="pl-PL" sz="1900" kern="1200" dirty="0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894E763-A381-4578-862C-09F16136C836}"/>
              </a:ext>
            </a:extLst>
          </p:cNvPr>
          <p:cNvGrpSpPr/>
          <p:nvPr/>
        </p:nvGrpSpPr>
        <p:grpSpPr>
          <a:xfrm>
            <a:off x="6852112" y="3892519"/>
            <a:ext cx="4515543" cy="1087981"/>
            <a:chOff x="4150156" y="2885009"/>
            <a:chExt cx="4515543" cy="108798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A8706CC-28D1-4FDA-8CCF-7913DDA8B43F}"/>
                </a:ext>
              </a:extLst>
            </p:cNvPr>
            <p:cNvSpPr/>
            <p:nvPr/>
          </p:nvSpPr>
          <p:spPr>
            <a:xfrm>
              <a:off x="4150156" y="2885009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3379271"/>
                <a:satOff val="-8710"/>
                <a:lumOff val="-5883"/>
                <a:alphaOff val="0"/>
              </a:schemeClr>
            </a:effectRef>
            <a:fontRef idx="minor"/>
          </p:style>
        </p:sp>
        <p:sp>
          <p:nvSpPr>
            <p:cNvPr id="16" name="Rectangle 15" descr="Lock with solid fill">
              <a:extLst>
                <a:ext uri="{FF2B5EF4-FFF2-40B4-BE49-F238E27FC236}">
                  <a16:creationId xmlns:a16="http://schemas.microsoft.com/office/drawing/2014/main" id="{508C27B6-00A5-43FE-9B83-36F5B0A24D73}"/>
                </a:ext>
              </a:extLst>
            </p:cNvPr>
            <p:cNvSpPr/>
            <p:nvPr/>
          </p:nvSpPr>
          <p:spPr>
            <a:xfrm>
              <a:off x="4378507" y="3113359"/>
              <a:ext cx="630682" cy="630682"/>
            </a:xfrm>
            <a:prstGeom prst="rect">
              <a:avLst/>
            </a:prstGeom>
            <a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855C503-319C-41B3-9A16-89526A42163B}"/>
                </a:ext>
              </a:extLst>
            </p:cNvPr>
            <p:cNvGrpSpPr/>
            <p:nvPr/>
          </p:nvGrpSpPr>
          <p:grpSpPr>
            <a:xfrm>
              <a:off x="5478727" y="2885607"/>
              <a:ext cx="3186972" cy="1087383"/>
              <a:chOff x="5982056" y="2765415"/>
              <a:chExt cx="3186972" cy="1087383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EFCD9C3-DD0F-4C8B-B854-F8CCB3360656}"/>
                  </a:ext>
                </a:extLst>
              </p:cNvPr>
              <p:cNvSpPr/>
              <p:nvPr/>
            </p:nvSpPr>
            <p:spPr>
              <a:xfrm>
                <a:off x="5982056" y="2765415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D62ACC4-8520-4FC6-909D-E57FCA80958F}"/>
                  </a:ext>
                </a:extLst>
              </p:cNvPr>
              <p:cNvSpPr txBox="1"/>
              <p:nvPr/>
            </p:nvSpPr>
            <p:spPr>
              <a:xfrm>
                <a:off x="5982056" y="2765415"/>
                <a:ext cx="3186972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>
                    <a:solidFill>
                      <a:srgbClr val="4DC58D"/>
                    </a:solidFill>
                  </a:rPr>
                  <a:t>Szyfrowanie</a:t>
                </a:r>
                <a:endParaRPr lang="pl-PL" sz="1900" kern="1200" dirty="0">
                  <a:solidFill>
                    <a:srgbClr val="4DC58D"/>
                  </a:solidFill>
                </a:endParaRPr>
              </a:p>
            </p:txBody>
          </p:sp>
        </p:grp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C624EB-F0D4-444C-86C8-BCB875BE01A9}"/>
              </a:ext>
            </a:extLst>
          </p:cNvPr>
          <p:cNvCxnSpPr>
            <a:cxnSpLocks/>
          </p:cNvCxnSpPr>
          <p:nvPr/>
        </p:nvCxnSpPr>
        <p:spPr>
          <a:xfrm>
            <a:off x="5047144" y="2470230"/>
            <a:ext cx="0" cy="2286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820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Zadanie</a:t>
            </a:r>
            <a:r>
              <a:rPr lang="en-US" b="1" dirty="0">
                <a:solidFill>
                  <a:srgbClr val="4DC58D"/>
                </a:solidFill>
              </a:rPr>
              <a:t> 1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1629531"/>
            <a:ext cx="5500255" cy="367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l-PL" sz="3200" dirty="0">
              <a:solidFill>
                <a:srgbClr val="4DC58D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7">
            <a:extLst>
              <a:ext uri="{FF2B5EF4-FFF2-40B4-BE49-F238E27FC236}">
                <a16:creationId xmlns:a16="http://schemas.microsoft.com/office/drawing/2014/main" id="{DFD8F52A-994E-4396-92D5-9DCFFAB4ECBD}"/>
              </a:ext>
            </a:extLst>
          </p:cNvPr>
          <p:cNvSpPr txBox="1">
            <a:spLocks/>
          </p:cNvSpPr>
          <p:nvPr/>
        </p:nvSpPr>
        <p:spPr>
          <a:xfrm>
            <a:off x="6095990" y="1691230"/>
            <a:ext cx="5906957" cy="34828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3200" dirty="0">
                <a:solidFill>
                  <a:srgbClr val="4DC58D"/>
                </a:solidFill>
              </a:rPr>
              <a:t>W j</a:t>
            </a:r>
            <a:r>
              <a:rPr lang="en-US" sz="3200" dirty="0" err="1">
                <a:solidFill>
                  <a:srgbClr val="4DC58D"/>
                </a:solidFill>
              </a:rPr>
              <a:t>aki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sposób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zabezpieczono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plik</a:t>
            </a:r>
            <a:r>
              <a:rPr lang="en-US" sz="3200" dirty="0">
                <a:solidFill>
                  <a:srgbClr val="4DC58D"/>
                </a:solidFill>
              </a:rPr>
              <a:t>? </a:t>
            </a:r>
            <a:r>
              <a:rPr lang="pl-PL" sz="3200" dirty="0">
                <a:solidFill>
                  <a:srgbClr val="4DC58D"/>
                </a:solidFill>
              </a:rPr>
              <a:t>Znajdź informacje niezbędne do poprawnego odczytu i edycji pliku</a:t>
            </a:r>
          </a:p>
        </p:txBody>
      </p:sp>
    </p:spTree>
    <p:extLst>
      <p:ext uri="{BB962C8B-B14F-4D97-AF65-F5344CB8AC3E}">
        <p14:creationId xmlns:p14="http://schemas.microsoft.com/office/powerpoint/2010/main" val="2048304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20" y="1433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Zadanie</a:t>
            </a:r>
            <a:r>
              <a:rPr lang="en-US" b="1">
                <a:solidFill>
                  <a:srgbClr val="4DC58D"/>
                </a:solidFill>
              </a:rPr>
              <a:t> 2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1691230"/>
            <a:ext cx="5906957" cy="34828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4DC58D"/>
                </a:solidFill>
              </a:rPr>
              <a:t>Za </a:t>
            </a:r>
            <a:r>
              <a:rPr lang="en-US" sz="3200" dirty="0" err="1">
                <a:solidFill>
                  <a:srgbClr val="4DC58D"/>
                </a:solidFill>
              </a:rPr>
              <a:t>pomocą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informacji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uzyskanych</a:t>
            </a:r>
            <a:r>
              <a:rPr lang="en-US" sz="3200" dirty="0">
                <a:solidFill>
                  <a:srgbClr val="4DC58D"/>
                </a:solidFill>
              </a:rPr>
              <a:t> w </a:t>
            </a:r>
            <a:r>
              <a:rPr lang="en-US" sz="3200" dirty="0" err="1">
                <a:solidFill>
                  <a:srgbClr val="4DC58D"/>
                </a:solidFill>
              </a:rPr>
              <a:t>zadaniu</a:t>
            </a:r>
            <a:r>
              <a:rPr lang="en-US" sz="3200" dirty="0">
                <a:solidFill>
                  <a:srgbClr val="4DC58D"/>
                </a:solidFill>
              </a:rPr>
              <a:t> 1 </a:t>
            </a:r>
            <a:r>
              <a:rPr lang="en-US" sz="3200" dirty="0" err="1">
                <a:solidFill>
                  <a:srgbClr val="4DC58D"/>
                </a:solidFill>
              </a:rPr>
              <a:t>zmień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wartość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monet</a:t>
            </a:r>
            <a:r>
              <a:rPr lang="en-US" sz="3200" dirty="0">
                <a:solidFill>
                  <a:srgbClr val="4DC58D"/>
                </a:solidFill>
              </a:rPr>
              <a:t> w </a:t>
            </a:r>
            <a:r>
              <a:rPr lang="en-US" sz="3200" dirty="0" err="1">
                <a:solidFill>
                  <a:srgbClr val="4DC58D"/>
                </a:solidFill>
              </a:rPr>
              <a:t>zaszyfrowanym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pliku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zapisu</a:t>
            </a:r>
            <a:endParaRPr lang="pl-PL" sz="3200" dirty="0">
              <a:solidFill>
                <a:srgbClr val="4DC58D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859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11C302-8076-43F7-93E9-186CD5DFD3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029" b="702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C77693-3D65-4989-8383-7E55E7449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3700">
                <a:solidFill>
                  <a:srgbClr val="FFFFFF"/>
                </a:solidFill>
              </a:rPr>
              <a:t>Dane przechowywane są w…</a:t>
            </a:r>
            <a:endParaRPr lang="pl-PL" sz="370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6D572CD-ED7B-4CA6-AAC5-FE726EA688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447026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22047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747" y="1959529"/>
            <a:ext cx="4902200" cy="2581275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(</a:t>
            </a:r>
            <a:r>
              <a:rPr lang="en-US" sz="4000" dirty="0" err="1">
                <a:solidFill>
                  <a:srgbClr val="FFFFFF"/>
                </a:solidFill>
              </a:rPr>
              <a:t>Nie</a:t>
            </a:r>
            <a:r>
              <a:rPr lang="en-US" sz="4000" dirty="0">
                <a:solidFill>
                  <a:srgbClr val="FFFFFF"/>
                </a:solidFill>
              </a:rPr>
              <a:t>)</a:t>
            </a:r>
            <a:r>
              <a:rPr lang="en-US" sz="4000" dirty="0" err="1">
                <a:solidFill>
                  <a:srgbClr val="FFFFFF"/>
                </a:solidFill>
              </a:rPr>
              <a:t>bezpieczeństwo</a:t>
            </a:r>
            <a:r>
              <a:rPr lang="en-US" sz="4000" dirty="0">
                <a:solidFill>
                  <a:srgbClr val="FFFFFF"/>
                </a:solidFill>
              </a:rPr>
              <a:t>! </a:t>
            </a:r>
            <a:r>
              <a:rPr lang="en-US" sz="4000" dirty="0" err="1">
                <a:solidFill>
                  <a:srgbClr val="FFFFFF"/>
                </a:solidFill>
              </a:rPr>
              <a:t>Przechowywanie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plików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na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systemie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użytkownika</a:t>
            </a:r>
            <a:endParaRPr lang="pl-PL" sz="4000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0D576F86-7875-40BB-91BC-368E71A9B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683" y="2202993"/>
            <a:ext cx="2094345" cy="2094345"/>
          </a:xfrm>
          <a:prstGeom prst="rect">
            <a:avLst/>
          </a:prstGeom>
        </p:spPr>
      </p:pic>
      <p:pic>
        <p:nvPicPr>
          <p:cNvPr id="10" name="Picture 9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3109D5FA-9D85-4079-AC22-F7CE6E98F5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070" y="2070100"/>
            <a:ext cx="23749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35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22E448B-CA1A-43AA-8D12-B7E14C0ADA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38EACC-9D69-4960-ADBA-3780E76AF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65862"/>
            <a:ext cx="3557005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Jak </a:t>
            </a:r>
            <a:r>
              <a:rPr lang="en-US" sz="4000" dirty="0" err="1">
                <a:solidFill>
                  <a:srgbClr val="FFFFFF"/>
                </a:solidFill>
              </a:rPr>
              <a:t>wykorzystać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pamięć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B85777-4EC0-42E1-9803-CEF0B660B4C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74486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7999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E79383C9-B185-4779-8D65-BF07A112EE81}"/>
              </a:ext>
            </a:extLst>
          </p:cNvPr>
          <p:cNvGrpSpPr/>
          <p:nvPr/>
        </p:nvGrpSpPr>
        <p:grpSpPr>
          <a:xfrm>
            <a:off x="3562109" y="648949"/>
            <a:ext cx="8629891" cy="5547870"/>
            <a:chOff x="3562109" y="737091"/>
            <a:chExt cx="8629891" cy="554787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31BE412D-90D2-45DB-9400-EEB13EDE50E3}"/>
                </a:ext>
              </a:extLst>
            </p:cNvPr>
            <p:cNvGrpSpPr/>
            <p:nvPr/>
          </p:nvGrpSpPr>
          <p:grpSpPr>
            <a:xfrm>
              <a:off x="3562109" y="1065826"/>
              <a:ext cx="8629891" cy="4378798"/>
              <a:chOff x="958094" y="1397476"/>
              <a:chExt cx="8629891" cy="4378798"/>
            </a:xfrm>
          </p:grpSpPr>
          <p:graphicFrame>
            <p:nvGraphicFramePr>
              <p:cNvPr id="8" name="Diagram 7">
                <a:extLst>
                  <a:ext uri="{FF2B5EF4-FFF2-40B4-BE49-F238E27FC236}">
                    <a16:creationId xmlns:a16="http://schemas.microsoft.com/office/drawing/2014/main" id="{8FBE5EA6-9D65-4F1E-8967-93A46116804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779593642"/>
                  </p:ext>
                </p:extLst>
              </p:nvPr>
            </p:nvGraphicFramePr>
            <p:xfrm>
              <a:off x="958094" y="1397476"/>
              <a:ext cx="8629891" cy="3660775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4" r:lo="rId5" r:qs="rId6" r:cs="rId7"/>
              </a:graphicData>
            </a:graphic>
          </p:graphicFrame>
          <p:sp>
            <p:nvSpPr>
              <p:cNvPr id="9" name="Arrow: Curved Down 8">
                <a:extLst>
                  <a:ext uri="{FF2B5EF4-FFF2-40B4-BE49-F238E27FC236}">
                    <a16:creationId xmlns:a16="http://schemas.microsoft.com/office/drawing/2014/main" id="{A75DD274-71B6-4299-8EC8-E7C45292DB38}"/>
                  </a:ext>
                </a:extLst>
              </p:cNvPr>
              <p:cNvSpPr/>
              <p:nvPr/>
            </p:nvSpPr>
            <p:spPr>
              <a:xfrm>
                <a:off x="4277360" y="2336799"/>
                <a:ext cx="2956560" cy="508000"/>
              </a:xfrm>
              <a:prstGeom prst="curvedDownArrow">
                <a:avLst/>
              </a:prstGeom>
              <a:solidFill>
                <a:srgbClr val="4DC5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Arrow: Curved Down 12">
                <a:extLst>
                  <a:ext uri="{FF2B5EF4-FFF2-40B4-BE49-F238E27FC236}">
                    <a16:creationId xmlns:a16="http://schemas.microsoft.com/office/drawing/2014/main" id="{D56C8F32-CFEE-43B9-A122-CDA582B8244C}"/>
                  </a:ext>
                </a:extLst>
              </p:cNvPr>
              <p:cNvSpPr/>
              <p:nvPr/>
            </p:nvSpPr>
            <p:spPr>
              <a:xfrm>
                <a:off x="1452880" y="2336799"/>
                <a:ext cx="2956560" cy="508000"/>
              </a:xfrm>
              <a:prstGeom prst="curvedDownArrow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389A3352-E6E3-4FA3-94AA-54FE0DABC158}"/>
                  </a:ext>
                </a:extLst>
              </p:cNvPr>
              <p:cNvGrpSpPr/>
              <p:nvPr/>
            </p:nvGrpSpPr>
            <p:grpSpPr>
              <a:xfrm>
                <a:off x="2084090" y="1613211"/>
                <a:ext cx="1806362" cy="818193"/>
                <a:chOff x="988436" y="1471375"/>
                <a:chExt cx="1806362" cy="818193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9F2BB92D-9704-4238-8107-42C9CADBC15F}"/>
                    </a:ext>
                  </a:extLst>
                </p:cNvPr>
                <p:cNvSpPr/>
                <p:nvPr/>
              </p:nvSpPr>
              <p:spPr>
                <a:xfrm>
                  <a:off x="1045376" y="1471375"/>
                  <a:ext cx="1692483" cy="718023"/>
                </a:xfrm>
                <a:prstGeom prst="rect">
                  <a:avLst/>
                </a:prstGeom>
              </p:spPr>
              <p:style>
                <a:ln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987D6B39-C8D8-427D-BD96-238FDB3648DB}"/>
                    </a:ext>
                  </a:extLst>
                </p:cNvPr>
                <p:cNvSpPr txBox="1"/>
                <p:nvPr/>
              </p:nvSpPr>
              <p:spPr>
                <a:xfrm>
                  <a:off x="988436" y="1571545"/>
                  <a:ext cx="1806362" cy="71802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l" defTabSz="93345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2100" kern="1200" dirty="0">
                      <a:solidFill>
                        <a:srgbClr val="5B9BD5"/>
                      </a:solidFill>
                    </a:rPr>
                    <a:t>Implementation</a:t>
                  </a:r>
                  <a:endParaRPr lang="pl-PL" sz="2100" kern="1200" dirty="0">
                    <a:solidFill>
                      <a:srgbClr val="5B9BD5"/>
                    </a:solidFill>
                  </a:endParaRP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06C4BCC-5B9B-4787-8BC1-D446E22DD1EC}"/>
                  </a:ext>
                </a:extLst>
              </p:cNvPr>
              <p:cNvSpPr txBox="1"/>
              <p:nvPr/>
            </p:nvSpPr>
            <p:spPr>
              <a:xfrm>
                <a:off x="5152894" y="1713380"/>
                <a:ext cx="1317716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9334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100" kern="1200" dirty="0">
                    <a:solidFill>
                      <a:srgbClr val="4DC58D"/>
                    </a:solidFill>
                  </a:rPr>
                  <a:t>Compilation</a:t>
                </a:r>
                <a:endParaRPr lang="pl-PL" sz="2100" kern="1200" dirty="0">
                  <a:solidFill>
                    <a:srgbClr val="4DC58D"/>
                  </a:solidFill>
                </a:endParaRPr>
              </a:p>
            </p:txBody>
          </p:sp>
          <p:sp>
            <p:nvSpPr>
              <p:cNvPr id="19" name="Arrow: Curved Down 18">
                <a:extLst>
                  <a:ext uri="{FF2B5EF4-FFF2-40B4-BE49-F238E27FC236}">
                    <a16:creationId xmlns:a16="http://schemas.microsoft.com/office/drawing/2014/main" id="{CAD5D292-0EF0-463C-8A29-190B01F28646}"/>
                  </a:ext>
                </a:extLst>
              </p:cNvPr>
              <p:cNvSpPr/>
              <p:nvPr/>
            </p:nvSpPr>
            <p:spPr>
              <a:xfrm flipH="1" flipV="1">
                <a:off x="1452879" y="3598067"/>
                <a:ext cx="2956560" cy="508000"/>
              </a:xfrm>
              <a:prstGeom prst="curvedDownArrow">
                <a:avLst/>
              </a:prstGeom>
              <a:solidFill>
                <a:srgbClr val="4DC5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Arrow: Curved Down 17">
                <a:extLst>
                  <a:ext uri="{FF2B5EF4-FFF2-40B4-BE49-F238E27FC236}">
                    <a16:creationId xmlns:a16="http://schemas.microsoft.com/office/drawing/2014/main" id="{ED615DCF-147D-4850-BD04-803BCF35E1A8}"/>
                  </a:ext>
                </a:extLst>
              </p:cNvPr>
              <p:cNvSpPr/>
              <p:nvPr/>
            </p:nvSpPr>
            <p:spPr>
              <a:xfrm flipH="1" flipV="1">
                <a:off x="4277360" y="3598067"/>
                <a:ext cx="2956560" cy="508000"/>
              </a:xfrm>
              <a:prstGeom prst="curvedDownArrow">
                <a:avLst/>
              </a:prstGeom>
              <a:solidFill>
                <a:srgbClr val="70AD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7E0C208-6775-4A05-A615-28D71A23764B}"/>
                  </a:ext>
                </a:extLst>
              </p:cNvPr>
              <p:cNvSpPr txBox="1"/>
              <p:nvPr/>
            </p:nvSpPr>
            <p:spPr>
              <a:xfrm>
                <a:off x="2084918" y="3965807"/>
                <a:ext cx="1771379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9334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100" kern="1200" dirty="0">
                    <a:solidFill>
                      <a:srgbClr val="4DC58D"/>
                    </a:solidFill>
                  </a:rPr>
                  <a:t>Source Analysis</a:t>
                </a:r>
                <a:endParaRPr lang="pl-PL" sz="2100" kern="1200" dirty="0">
                  <a:solidFill>
                    <a:srgbClr val="4DC58D"/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A7B7CAE-F562-4C25-88D3-4947C1EE54CE}"/>
                  </a:ext>
                </a:extLst>
              </p:cNvPr>
              <p:cNvSpPr txBox="1"/>
              <p:nvPr/>
            </p:nvSpPr>
            <p:spPr>
              <a:xfrm>
                <a:off x="4994167" y="3965807"/>
                <a:ext cx="1601843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9334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100" kern="1200" dirty="0" err="1">
                    <a:solidFill>
                      <a:srgbClr val="70AD47"/>
                    </a:solidFill>
                  </a:rPr>
                  <a:t>Decompilation</a:t>
                </a:r>
                <a:endParaRPr lang="pl-PL" sz="2100" kern="1200" dirty="0">
                  <a:solidFill>
                    <a:srgbClr val="70AD47"/>
                  </a:solidFill>
                </a:endParaRPr>
              </a:p>
            </p:txBody>
          </p:sp>
          <p:sp>
            <p:nvSpPr>
              <p:cNvPr id="22" name="Arrow: Curved Down 21">
                <a:extLst>
                  <a:ext uri="{FF2B5EF4-FFF2-40B4-BE49-F238E27FC236}">
                    <a16:creationId xmlns:a16="http://schemas.microsoft.com/office/drawing/2014/main" id="{565C0968-0767-406B-91A2-FA3762C60D21}"/>
                  </a:ext>
                </a:extLst>
              </p:cNvPr>
              <p:cNvSpPr/>
              <p:nvPr/>
            </p:nvSpPr>
            <p:spPr>
              <a:xfrm flipH="1" flipV="1">
                <a:off x="1391919" y="4553105"/>
                <a:ext cx="6035040" cy="508000"/>
              </a:xfrm>
              <a:prstGeom prst="curvedDownArrow">
                <a:avLst/>
              </a:prstGeom>
              <a:solidFill>
                <a:srgbClr val="70AD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5EDA042-27F2-4AEE-AC14-17EB61EFC842}"/>
                  </a:ext>
                </a:extLst>
              </p:cNvPr>
              <p:cNvSpPr txBox="1"/>
              <p:nvPr/>
            </p:nvSpPr>
            <p:spPr>
              <a:xfrm>
                <a:off x="3740299" y="5058251"/>
                <a:ext cx="2172821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9334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100" kern="1200" dirty="0">
                    <a:solidFill>
                      <a:srgbClr val="70AD47"/>
                    </a:solidFill>
                  </a:rPr>
                  <a:t>Binary Analysis &amp; Process Analysis</a:t>
                </a:r>
                <a:endParaRPr lang="pl-PL" sz="2100" kern="1200" dirty="0">
                  <a:solidFill>
                    <a:srgbClr val="70AD47"/>
                  </a:solidFill>
                </a:endParaRPr>
              </a:p>
            </p:txBody>
          </p:sp>
        </p:grp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16E13CB-13F0-435B-BCD2-606BA3C530D1}"/>
                </a:ext>
              </a:extLst>
            </p:cNvPr>
            <p:cNvSpPr/>
            <p:nvPr/>
          </p:nvSpPr>
          <p:spPr>
            <a:xfrm>
              <a:off x="4376933" y="737091"/>
              <a:ext cx="7000241" cy="619037"/>
            </a:xfrm>
            <a:prstGeom prst="rightArrow">
              <a:avLst/>
            </a:prstGeom>
            <a:noFill/>
            <a:ln w="19050">
              <a:solidFill>
                <a:srgbClr val="127A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127A95"/>
                  </a:solidFill>
                </a:rPr>
                <a:t>Forward Engineering</a:t>
              </a:r>
              <a:endParaRPr lang="pl-PL" dirty="0">
                <a:solidFill>
                  <a:srgbClr val="127A95"/>
                </a:solidFill>
              </a:endParaRPr>
            </a:p>
          </p:txBody>
        </p:sp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0C8BF73A-C2B2-47D4-9A58-31C2FB5023BF}"/>
                </a:ext>
              </a:extLst>
            </p:cNvPr>
            <p:cNvSpPr/>
            <p:nvPr/>
          </p:nvSpPr>
          <p:spPr>
            <a:xfrm flipH="1">
              <a:off x="4376932" y="5665924"/>
              <a:ext cx="7000241" cy="619037"/>
            </a:xfrm>
            <a:prstGeom prst="rightArrow">
              <a:avLst/>
            </a:prstGeom>
            <a:noFill/>
            <a:ln w="19050">
              <a:solidFill>
                <a:srgbClr val="127A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127A95"/>
                  </a:solidFill>
                </a:rPr>
                <a:t>Reverse Engineering</a:t>
              </a:r>
              <a:endParaRPr lang="pl-PL" dirty="0">
                <a:solidFill>
                  <a:srgbClr val="127A95"/>
                </a:solidFill>
              </a:endParaRPr>
            </a:p>
          </p:txBody>
        </p:sp>
      </p:grpSp>
      <p:sp>
        <p:nvSpPr>
          <p:cNvPr id="47" name="Title 1">
            <a:extLst>
              <a:ext uri="{FF2B5EF4-FFF2-40B4-BE49-F238E27FC236}">
                <a16:creationId xmlns:a16="http://schemas.microsoft.com/office/drawing/2014/main" id="{D3EF929D-0A70-4BC0-8679-F23B177BE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183" y="1065862"/>
            <a:ext cx="2567163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 err="1">
                <a:solidFill>
                  <a:srgbClr val="FFFFFF"/>
                </a:solidFill>
              </a:rPr>
              <a:t>Inżynieria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Wsteczna</a:t>
            </a:r>
            <a:r>
              <a:rPr lang="en-US" sz="4000" dirty="0">
                <a:solidFill>
                  <a:srgbClr val="FFFFFF"/>
                </a:solidFill>
              </a:rPr>
              <a:t> to…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CEC52C9-357F-4E1A-ACA4-5621E25DED0A}"/>
              </a:ext>
            </a:extLst>
          </p:cNvPr>
          <p:cNvCxnSpPr>
            <a:cxnSpLocks/>
          </p:cNvCxnSpPr>
          <p:nvPr/>
        </p:nvCxnSpPr>
        <p:spPr>
          <a:xfrm>
            <a:off x="3212109" y="2311022"/>
            <a:ext cx="0" cy="2286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94706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F2D383-118A-4F1E-986D-C803B6CB0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Strona prawna</a:t>
            </a:r>
            <a:endParaRPr lang="pl-PL">
              <a:solidFill>
                <a:srgbClr val="FFFFFF"/>
              </a:solidFill>
            </a:endParaRPr>
          </a:p>
        </p:txBody>
      </p:sp>
      <p:sp>
        <p:nvSpPr>
          <p:cNvPr id="38" name="Arc 3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AC850-0D1C-4400-AA16-AC6D762BB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9295" y="1163320"/>
            <a:ext cx="6906491" cy="3482815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Implementacja dyrektywy Parlamentu Europejskiego i Rady 2009/24/ WE z 23 kwietnia 2009 r. w sprawie ochrony prawnej programów komputerowych w postaci ustawy z 4 lutego 1994 r. o prawie autorskim i prawach pokrewnych przesądza o dopuszczalności stosowania metody inżynierii wstecznej zgodnie z polskim porządkiem prawnym. </a:t>
            </a:r>
            <a:endParaRPr lang="en-US" dirty="0">
              <a:solidFill>
                <a:srgbClr val="FF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Graphic 24" descr="Open quotation mark with solid fill">
            <a:extLst>
              <a:ext uri="{FF2B5EF4-FFF2-40B4-BE49-F238E27FC236}">
                <a16:creationId xmlns:a16="http://schemas.microsoft.com/office/drawing/2014/main" id="{C4A9FED2-2D94-45D1-BB66-1CF8D1E23E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3419245" y="1163320"/>
            <a:ext cx="914400" cy="914400"/>
          </a:xfrm>
          <a:prstGeom prst="rect">
            <a:avLst/>
          </a:prstGeom>
        </p:spPr>
      </p:pic>
      <p:pic>
        <p:nvPicPr>
          <p:cNvPr id="27" name="Graphic 26" descr="Open quotation mark with solid fill">
            <a:extLst>
              <a:ext uri="{FF2B5EF4-FFF2-40B4-BE49-F238E27FC236}">
                <a16:creationId xmlns:a16="http://schemas.microsoft.com/office/drawing/2014/main" id="{6D6C04FB-1BC9-409E-9611-B532B526F9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19435" y="3561080"/>
            <a:ext cx="914400" cy="91440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BE72D05-121A-4139-92F5-4192BF90B0AE}"/>
              </a:ext>
            </a:extLst>
          </p:cNvPr>
          <p:cNvCxnSpPr>
            <a:cxnSpLocks/>
          </p:cNvCxnSpPr>
          <p:nvPr/>
        </p:nvCxnSpPr>
        <p:spPr>
          <a:xfrm>
            <a:off x="2937789" y="2286000"/>
            <a:ext cx="0" cy="22860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l-PL" sz="120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Konrad Purzycki, Dopuszczalność inżynierii wstecznej w prawie europejskim w świetle wyroku w sprawie SAS Institute Inc. przeciwko World Programming Ltd., "Palestra" 3/2018, s: 39, https://palestra.pl/pl/czasopismo/wydanie/3-2018/artykul/dopuszczalnosc-inzynierii-wstecznej-w-prawie-europejskim-w-swietle-wyroku-w-sprawie-sas-institute-inc.-przeciwko-world-programming-ltd </a:t>
            </a: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9357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Przykładowe narzędzia</a:t>
            </a:r>
            <a:endParaRPr lang="pl-PL" sz="4000">
              <a:solidFill>
                <a:srgbClr val="FFFFFF"/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92CCF-83AD-4417-899D-93F21A04B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Disassembler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IDA Pro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Ghidra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OllyDbg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APKTool</a:t>
            </a:r>
            <a:endParaRPr lang="en-US" sz="16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Debugger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OllyDbg</a:t>
            </a:r>
            <a:endParaRPr lang="en-US" sz="16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Code Patcher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OllyDbg</a:t>
            </a:r>
            <a:endParaRPr lang="en-US" sz="16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797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55" y="735517"/>
            <a:ext cx="1087538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Od </a:t>
            </a:r>
            <a:r>
              <a:rPr lang="en-US" dirty="0" err="1">
                <a:solidFill>
                  <a:srgbClr val="FFFFFF"/>
                </a:solidFill>
              </a:rPr>
              <a:t>kodu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źródłowego</a:t>
            </a:r>
            <a:r>
              <a:rPr lang="en-US" dirty="0">
                <a:solidFill>
                  <a:srgbClr val="FFFFFF"/>
                </a:solidFill>
              </a:rPr>
              <a:t> do </a:t>
            </a:r>
            <a:r>
              <a:rPr lang="en-US" dirty="0" err="1">
                <a:solidFill>
                  <a:srgbClr val="FFFFFF"/>
                </a:solidFill>
              </a:rPr>
              <a:t>pliku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wykonywalnego</a:t>
            </a:r>
            <a:r>
              <a:rPr lang="en-US" dirty="0">
                <a:solidFill>
                  <a:srgbClr val="FFFFFF"/>
                </a:solidFill>
              </a:rPr>
              <a:t>…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6CAF41-8478-4586-84CD-FF1A41389CF1}"/>
              </a:ext>
            </a:extLst>
          </p:cNvPr>
          <p:cNvGrpSpPr/>
          <p:nvPr/>
        </p:nvGrpSpPr>
        <p:grpSpPr>
          <a:xfrm>
            <a:off x="377448" y="2787501"/>
            <a:ext cx="11669050" cy="2553520"/>
            <a:chOff x="377448" y="2567582"/>
            <a:chExt cx="11669050" cy="255352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58916FF-EFED-492A-8687-17629438101E}"/>
                </a:ext>
              </a:extLst>
            </p:cNvPr>
            <p:cNvGrpSpPr/>
            <p:nvPr/>
          </p:nvGrpSpPr>
          <p:grpSpPr>
            <a:xfrm>
              <a:off x="1052038" y="3729943"/>
              <a:ext cx="10994460" cy="998577"/>
              <a:chOff x="987777" y="3750076"/>
              <a:chExt cx="10167226" cy="998577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1ACD9A2-05AA-465D-9A65-74960131EEAF}"/>
                  </a:ext>
                </a:extLst>
              </p:cNvPr>
              <p:cNvGrpSpPr/>
              <p:nvPr/>
            </p:nvGrpSpPr>
            <p:grpSpPr>
              <a:xfrm>
                <a:off x="987777" y="3750077"/>
                <a:ext cx="2970456" cy="720323"/>
                <a:chOff x="1122924" y="4794948"/>
                <a:chExt cx="3824694" cy="917105"/>
              </a:xfrm>
            </p:grpSpPr>
            <p:sp>
              <p:nvSpPr>
                <p:cNvPr id="27" name="Rectangle 26" descr="Credit card with solid fill">
                  <a:extLst>
                    <a:ext uri="{FF2B5EF4-FFF2-40B4-BE49-F238E27FC236}">
                      <a16:creationId xmlns:a16="http://schemas.microsoft.com/office/drawing/2014/main" id="{C7D26F6B-A73D-45E8-A86A-CBA52DD39A03}"/>
                    </a:ext>
                  </a:extLst>
                </p:cNvPr>
                <p:cNvSpPr/>
                <p:nvPr/>
              </p:nvSpPr>
              <p:spPr>
                <a:xfrm>
                  <a:off x="1122924" y="4987540"/>
                  <a:ext cx="531921" cy="531921"/>
                </a:xfrm>
                <a:prstGeom prst="rect">
                  <a:avLst/>
                </a:prstGeom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5"/>
                      </a:ext>
                    </a:extLst>
                  </a:blip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bg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88DF9F2E-13B7-4C76-9F40-F941C5204BE9}"/>
                    </a:ext>
                  </a:extLst>
                </p:cNvPr>
                <p:cNvGrpSpPr/>
                <p:nvPr/>
              </p:nvGrpSpPr>
              <p:grpSpPr>
                <a:xfrm>
                  <a:off x="2043960" y="4794948"/>
                  <a:ext cx="2903658" cy="917105"/>
                  <a:chOff x="1365402" y="2139242"/>
                  <a:chExt cx="2903658" cy="917105"/>
                </a:xfrm>
              </p:grpSpPr>
              <p:sp>
                <p:nvSpPr>
                  <p:cNvPr id="29" name="Rectangle 28">
                    <a:extLst>
                      <a:ext uri="{FF2B5EF4-FFF2-40B4-BE49-F238E27FC236}">
                        <a16:creationId xmlns:a16="http://schemas.microsoft.com/office/drawing/2014/main" id="{E0DB91D8-146C-4DB4-967C-D5980E5174C8}"/>
                      </a:ext>
                    </a:extLst>
                  </p:cNvPr>
                  <p:cNvSpPr/>
                  <p:nvPr/>
                </p:nvSpPr>
                <p:spPr>
                  <a:xfrm>
                    <a:off x="1365402" y="2139242"/>
                    <a:ext cx="2161748" cy="917105"/>
                  </a:xfrm>
                  <a:prstGeom prst="rect">
                    <a:avLst/>
                  </a:prstGeom>
                </p:spPr>
                <p:style>
                  <a:ln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lnRef>
                  <a:fill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fillRef>
                  <a:effect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</p: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1B662698-03A0-459A-B92C-81AA7B39C8B2}"/>
                      </a:ext>
                    </a:extLst>
                  </p:cNvPr>
                  <p:cNvSpPr txBox="1"/>
                  <p:nvPr/>
                </p:nvSpPr>
                <p:spPr>
                  <a:xfrm>
                    <a:off x="1687086" y="2139242"/>
                    <a:ext cx="2581974" cy="917105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  <p:txBody>
                  <a:bodyPr spcFirstLastPara="0" vert="horz" wrap="square" lIns="0" tIns="0" rIns="0" bIns="0" numCol="1" spcCol="1270" anchor="ctr" anchorCtr="0">
                    <a:noAutofit/>
                  </a:bodyPr>
                  <a:lstStyle/>
                  <a:p>
                    <a:pPr marL="0" lvl="0" indent="0" algn="l" defTabSz="106680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en-US" sz="2400" kern="1200" dirty="0"/>
                      <a:t>Source Code</a:t>
                    </a:r>
                    <a:endParaRPr lang="pl-PL" sz="2400" kern="1200" dirty="0"/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9AEA958-4D38-4170-9C44-B44B67322844}"/>
                  </a:ext>
                </a:extLst>
              </p:cNvPr>
              <p:cNvGrpSpPr/>
              <p:nvPr/>
            </p:nvGrpSpPr>
            <p:grpSpPr>
              <a:xfrm>
                <a:off x="4200241" y="3750076"/>
                <a:ext cx="3886233" cy="720323"/>
                <a:chOff x="1122924" y="4794948"/>
                <a:chExt cx="5003813" cy="917105"/>
              </a:xfrm>
            </p:grpSpPr>
            <p:sp>
              <p:nvSpPr>
                <p:cNvPr id="22" name="Rectangle 21" descr="Database with solid fill">
                  <a:extLst>
                    <a:ext uri="{FF2B5EF4-FFF2-40B4-BE49-F238E27FC236}">
                      <a16:creationId xmlns:a16="http://schemas.microsoft.com/office/drawing/2014/main" id="{E648BE60-D377-45B7-A86B-F29B2EE9CDDF}"/>
                    </a:ext>
                  </a:extLst>
                </p:cNvPr>
                <p:cNvSpPr/>
                <p:nvPr/>
              </p:nvSpPr>
              <p:spPr>
                <a:xfrm>
                  <a:off x="1122924" y="4987540"/>
                  <a:ext cx="531921" cy="531921"/>
                </a:xfrm>
                <a:prstGeom prst="rect">
                  <a:avLst/>
                </a:prstGeom>
                <a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7"/>
                      </a:ext>
                    </a:extLst>
                  </a:blip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bg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1A9C3906-14D9-4282-8CAC-4236C7FF3B2B}"/>
                    </a:ext>
                  </a:extLst>
                </p:cNvPr>
                <p:cNvGrpSpPr/>
                <p:nvPr/>
              </p:nvGrpSpPr>
              <p:grpSpPr>
                <a:xfrm>
                  <a:off x="2043960" y="4794948"/>
                  <a:ext cx="4082777" cy="917105"/>
                  <a:chOff x="1365402" y="2139242"/>
                  <a:chExt cx="4082777" cy="917105"/>
                </a:xfrm>
              </p:grpSpPr>
              <p:sp>
                <p:nvSpPr>
                  <p:cNvPr id="24" name="Rectangle 23">
                    <a:extLst>
                      <a:ext uri="{FF2B5EF4-FFF2-40B4-BE49-F238E27FC236}">
                        <a16:creationId xmlns:a16="http://schemas.microsoft.com/office/drawing/2014/main" id="{D91035CD-980B-46DB-845E-589D634EEFBA}"/>
                      </a:ext>
                    </a:extLst>
                  </p:cNvPr>
                  <p:cNvSpPr/>
                  <p:nvPr/>
                </p:nvSpPr>
                <p:spPr>
                  <a:xfrm>
                    <a:off x="1365402" y="2139242"/>
                    <a:ext cx="2161748" cy="917105"/>
                  </a:xfrm>
                  <a:prstGeom prst="rect">
                    <a:avLst/>
                  </a:prstGeom>
                </p:spPr>
                <p:style>
                  <a:ln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lnRef>
                  <a:fill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fillRef>
                  <a:effect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C8AC5087-C295-4D0E-96F2-A1EC9883B0F8}"/>
                      </a:ext>
                    </a:extLst>
                  </p:cNvPr>
                  <p:cNvSpPr txBox="1"/>
                  <p:nvPr/>
                </p:nvSpPr>
                <p:spPr>
                  <a:xfrm>
                    <a:off x="1934538" y="2139242"/>
                    <a:ext cx="3513641" cy="917105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  <p:txBody>
                  <a:bodyPr spcFirstLastPara="0" vert="horz" wrap="square" lIns="0" tIns="0" rIns="0" bIns="0" numCol="1" spcCol="1270" anchor="ctr" anchorCtr="0">
                    <a:noAutofit/>
                  </a:bodyPr>
                  <a:lstStyle/>
                  <a:p>
                    <a:pPr marL="0" lvl="0" indent="0" algn="l" defTabSz="106680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en-US" sz="2400" kern="1200" dirty="0">
                        <a:solidFill>
                          <a:srgbClr val="4FC7A0"/>
                        </a:solidFill>
                      </a:rPr>
                      <a:t>Object Code</a:t>
                    </a:r>
                    <a:endParaRPr lang="pl-PL" sz="2400" kern="1200" dirty="0">
                      <a:solidFill>
                        <a:srgbClr val="4FC7A0"/>
                      </a:solidFill>
                    </a:endParaRPr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6FDC7D5D-A0A5-4103-9FB0-3707D3708003}"/>
                  </a:ext>
                </a:extLst>
              </p:cNvPr>
              <p:cNvGrpSpPr/>
              <p:nvPr/>
            </p:nvGrpSpPr>
            <p:grpSpPr>
              <a:xfrm>
                <a:off x="8199442" y="3750076"/>
                <a:ext cx="2955561" cy="998577"/>
                <a:chOff x="1122924" y="4794948"/>
                <a:chExt cx="3805515" cy="1271374"/>
              </a:xfrm>
            </p:grpSpPr>
            <p:sp>
              <p:nvSpPr>
                <p:cNvPr id="17" name="Rectangle 16" descr="Server with solid fill">
                  <a:extLst>
                    <a:ext uri="{FF2B5EF4-FFF2-40B4-BE49-F238E27FC236}">
                      <a16:creationId xmlns:a16="http://schemas.microsoft.com/office/drawing/2014/main" id="{5F061316-DEB4-4474-B6F2-B4538FCFC7B0}"/>
                    </a:ext>
                  </a:extLst>
                </p:cNvPr>
                <p:cNvSpPr/>
                <p:nvPr/>
              </p:nvSpPr>
              <p:spPr>
                <a:xfrm>
                  <a:off x="1122924" y="4987540"/>
                  <a:ext cx="531921" cy="531921"/>
                </a:xfrm>
                <a:prstGeom prst="rect">
                  <a:avLst/>
                </a:prstGeom>
                <a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bg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A083033C-D90C-4DD0-92C2-D2DE72A2873A}"/>
                    </a:ext>
                  </a:extLst>
                </p:cNvPr>
                <p:cNvGrpSpPr/>
                <p:nvPr/>
              </p:nvGrpSpPr>
              <p:grpSpPr>
                <a:xfrm>
                  <a:off x="1870740" y="4794948"/>
                  <a:ext cx="3057699" cy="1271374"/>
                  <a:chOff x="1192182" y="2139242"/>
                  <a:chExt cx="3057699" cy="1271374"/>
                </a:xfrm>
              </p:grpSpPr>
              <p:sp>
                <p:nvSpPr>
                  <p:cNvPr id="19" name="Rectangle 18">
                    <a:extLst>
                      <a:ext uri="{FF2B5EF4-FFF2-40B4-BE49-F238E27FC236}">
                        <a16:creationId xmlns:a16="http://schemas.microsoft.com/office/drawing/2014/main" id="{943FCF72-CC11-46B0-9B00-EDB76FB33703}"/>
                      </a:ext>
                    </a:extLst>
                  </p:cNvPr>
                  <p:cNvSpPr/>
                  <p:nvPr/>
                </p:nvSpPr>
                <p:spPr>
                  <a:xfrm>
                    <a:off x="1365402" y="2139242"/>
                    <a:ext cx="2161748" cy="917105"/>
                  </a:xfrm>
                  <a:prstGeom prst="rect">
                    <a:avLst/>
                  </a:prstGeom>
                </p:spPr>
                <p:style>
                  <a:ln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lnRef>
                  <a:fill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fillRef>
                  <a:effect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333F1534-B7AB-4320-89F2-62648603294C}"/>
                      </a:ext>
                    </a:extLst>
                  </p:cNvPr>
                  <p:cNvSpPr txBox="1"/>
                  <p:nvPr/>
                </p:nvSpPr>
                <p:spPr>
                  <a:xfrm>
                    <a:off x="1192182" y="2139242"/>
                    <a:ext cx="3057699" cy="1271374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  <p:txBody>
                  <a:bodyPr spcFirstLastPara="0" vert="horz" wrap="square" lIns="0" tIns="0" rIns="0" bIns="0" numCol="1" spcCol="1270" anchor="ctr" anchorCtr="0">
                    <a:noAutofit/>
                  </a:bodyPr>
                  <a:lstStyle/>
                  <a:p>
                    <a:pPr marL="0" lvl="0" indent="0" algn="l" defTabSz="106680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en-US" sz="2400" kern="1200" dirty="0">
                        <a:solidFill>
                          <a:srgbClr val="70AD47"/>
                        </a:solidFill>
                      </a:rPr>
                      <a:t>The executable program in binary</a:t>
                    </a:r>
                    <a:endParaRPr lang="pl-PL" sz="2400" kern="1200" dirty="0">
                      <a:solidFill>
                        <a:srgbClr val="70AD47"/>
                      </a:solidFill>
                    </a:endParaRPr>
                  </a:p>
                </p:txBody>
              </p:sp>
            </p:grpSp>
          </p:grp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1639685D-A3CA-4B6D-95A6-1662D68D52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37364" y="4748653"/>
                <a:ext cx="2463138" cy="0"/>
              </a:xfrm>
              <a:prstGeom prst="straightConnector1">
                <a:avLst/>
              </a:prstGeom>
              <a:ln w="28575">
                <a:solidFill>
                  <a:srgbClr val="5B9BD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B669D0E0-1E6F-483B-8DEF-B3321E0A5A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57586" y="4748653"/>
                <a:ext cx="2463138" cy="0"/>
              </a:xfrm>
              <a:prstGeom prst="straightConnector1">
                <a:avLst/>
              </a:prstGeom>
              <a:ln w="28575">
                <a:solidFill>
                  <a:srgbClr val="4FC7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A5DDE19-D6E6-4C5F-8281-8B0A6CC5712D}"/>
                </a:ext>
              </a:extLst>
            </p:cNvPr>
            <p:cNvSpPr/>
            <p:nvPr/>
          </p:nvSpPr>
          <p:spPr>
            <a:xfrm>
              <a:off x="377448" y="2568665"/>
              <a:ext cx="1504399" cy="1697655"/>
            </a:xfrm>
            <a:prstGeom prst="rect">
              <a:avLst/>
            </a:prstGeom>
            <a:solidFill>
              <a:schemeClr val="tx2">
                <a:lumMod val="25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int X = 2;</a:t>
              </a:r>
            </a:p>
            <a:p>
              <a:r>
                <a:rPr lang="en-US" dirty="0"/>
                <a:t>int Y = 2;</a:t>
              </a:r>
            </a:p>
            <a:p>
              <a:r>
                <a:rPr lang="en-US" dirty="0"/>
                <a:t>int SUM;</a:t>
              </a:r>
            </a:p>
            <a:p>
              <a:r>
                <a:rPr lang="en-US" dirty="0"/>
                <a:t>SUM = X + Y;</a:t>
              </a:r>
            </a:p>
            <a:p>
              <a:r>
                <a:rPr lang="en-US" dirty="0" err="1"/>
                <a:t>cout</a:t>
              </a:r>
              <a:r>
                <a:rPr lang="en-US" dirty="0"/>
                <a:t> &lt;&lt; SUM; </a:t>
              </a:r>
              <a:endParaRPr lang="pl-PL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0C2A1DB-A740-4797-BD18-6A5BB545351B}"/>
                </a:ext>
              </a:extLst>
            </p:cNvPr>
            <p:cNvSpPr/>
            <p:nvPr/>
          </p:nvSpPr>
          <p:spPr>
            <a:xfrm>
              <a:off x="4065373" y="2568665"/>
              <a:ext cx="1504399" cy="1697655"/>
            </a:xfrm>
            <a:prstGeom prst="rect">
              <a:avLst/>
            </a:prstGeom>
            <a:solidFill>
              <a:schemeClr val="tx2">
                <a:lumMod val="25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…</a:t>
              </a:r>
            </a:p>
            <a:p>
              <a:r>
                <a:rPr lang="en-US" dirty="0"/>
                <a:t>LDX 02</a:t>
              </a:r>
            </a:p>
            <a:p>
              <a:r>
                <a:rPr lang="en-US" dirty="0"/>
                <a:t>LDA 02</a:t>
              </a:r>
            </a:p>
            <a:p>
              <a:r>
                <a:rPr lang="en-US" dirty="0"/>
                <a:t>ADC X</a:t>
              </a:r>
            </a:p>
            <a:p>
              <a:r>
                <a:rPr lang="en-US" dirty="0"/>
                <a:t>STA 3e8</a:t>
              </a:r>
            </a:p>
            <a:p>
              <a:r>
                <a:rPr lang="en-US" dirty="0"/>
                <a:t>…</a:t>
              </a:r>
              <a:endParaRPr lang="pl-PL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41108A3F-3C8A-4C2A-836C-65E17B307ECC}"/>
                </a:ext>
              </a:extLst>
            </p:cNvPr>
            <p:cNvSpPr/>
            <p:nvPr/>
          </p:nvSpPr>
          <p:spPr>
            <a:xfrm>
              <a:off x="7692539" y="2567582"/>
              <a:ext cx="1504399" cy="1697655"/>
            </a:xfrm>
            <a:prstGeom prst="rect">
              <a:avLst/>
            </a:prstGeom>
            <a:solidFill>
              <a:schemeClr val="tx2">
                <a:lumMod val="25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001000101</a:t>
              </a:r>
            </a:p>
            <a:p>
              <a:r>
                <a:rPr lang="en-US" dirty="0"/>
                <a:t>101100100</a:t>
              </a:r>
            </a:p>
            <a:p>
              <a:r>
                <a:rPr lang="en-US" dirty="0"/>
                <a:t>010110010</a:t>
              </a:r>
            </a:p>
            <a:p>
              <a:r>
                <a:rPr lang="en-US" dirty="0"/>
                <a:t>110110100</a:t>
              </a:r>
            </a:p>
            <a:p>
              <a:r>
                <a:rPr lang="en-US" dirty="0"/>
                <a:t>101101001</a:t>
              </a:r>
            </a:p>
            <a:p>
              <a:r>
                <a:rPr lang="en-US" dirty="0"/>
                <a:t>001000101</a:t>
              </a:r>
              <a:endParaRPr lang="pl-PL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834E3928-8B3D-476C-822B-60ECE7299459}"/>
                </a:ext>
              </a:extLst>
            </p:cNvPr>
            <p:cNvSpPr/>
            <p:nvPr/>
          </p:nvSpPr>
          <p:spPr>
            <a:xfrm>
              <a:off x="6207171" y="4353255"/>
              <a:ext cx="1723415" cy="750530"/>
            </a:xfrm>
            <a:prstGeom prst="ellipse">
              <a:avLst/>
            </a:prstGeom>
            <a:solidFill>
              <a:srgbClr val="4FC7A0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  <p:txBody>
            <a:bodyPr anchor="ctr"/>
            <a:lstStyle/>
            <a:p>
              <a:pPr algn="ctr"/>
              <a:r>
                <a:rPr lang="en-US" dirty="0"/>
                <a:t>LINKER</a:t>
              </a:r>
              <a:endParaRPr lang="pl-PL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BD404B94-0A05-42D5-B754-7B9830601F95}"/>
                </a:ext>
              </a:extLst>
            </p:cNvPr>
            <p:cNvSpPr/>
            <p:nvPr/>
          </p:nvSpPr>
          <p:spPr>
            <a:xfrm>
              <a:off x="2430261" y="4370572"/>
              <a:ext cx="1723415" cy="75053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  <p:txBody>
            <a:bodyPr anchor="ctr"/>
            <a:lstStyle/>
            <a:p>
              <a:pPr algn="ctr"/>
              <a:r>
                <a:rPr lang="en-US" dirty="0"/>
                <a:t>COMPILER</a:t>
              </a:r>
              <a:endParaRPr lang="pl-PL" dirty="0"/>
            </a:p>
          </p:txBody>
        </p:sp>
      </p:grpSp>
    </p:spTree>
    <p:extLst>
      <p:ext uri="{BB962C8B-B14F-4D97-AF65-F5344CB8AC3E}">
        <p14:creationId xmlns:p14="http://schemas.microsoft.com/office/powerpoint/2010/main" val="41312959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Zadanie</a:t>
            </a:r>
            <a:r>
              <a:rPr lang="en-US" b="1" dirty="0">
                <a:solidFill>
                  <a:srgbClr val="4DC58D"/>
                </a:solidFill>
              </a:rPr>
              <a:t> 3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7">
            <a:extLst>
              <a:ext uri="{FF2B5EF4-FFF2-40B4-BE49-F238E27FC236}">
                <a16:creationId xmlns:a16="http://schemas.microsoft.com/office/drawing/2014/main" id="{9FD550E5-9E13-4042-80B0-D29237556E70}"/>
              </a:ext>
            </a:extLst>
          </p:cNvPr>
          <p:cNvSpPr txBox="1">
            <a:spLocks/>
          </p:cNvSpPr>
          <p:nvPr/>
        </p:nvSpPr>
        <p:spPr>
          <a:xfrm>
            <a:off x="6095990" y="1691230"/>
            <a:ext cx="5906957" cy="34828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3200" dirty="0">
                <a:solidFill>
                  <a:srgbClr val="4DC58D"/>
                </a:solidFill>
              </a:rPr>
              <a:t>Ustal o jaką liczbę prosi program </a:t>
            </a:r>
            <a:r>
              <a:rPr lang="pl-PL" sz="3200" dirty="0" err="1">
                <a:solidFill>
                  <a:srgbClr val="4DC58D"/>
                </a:solidFill>
              </a:rPr>
              <a:t>Hackme</a:t>
            </a:r>
            <a:endParaRPr lang="pl-PL" sz="3200" dirty="0">
              <a:solidFill>
                <a:srgbClr val="4DC58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034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95" y="1065862"/>
            <a:ext cx="3966170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Jak </a:t>
            </a:r>
            <a:r>
              <a:rPr lang="en-US" sz="4000" dirty="0" err="1">
                <a:solidFill>
                  <a:srgbClr val="FFFFFF"/>
                </a:solidFill>
              </a:rPr>
              <a:t>się</a:t>
            </a:r>
            <a:r>
              <a:rPr lang="pl-PL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zabezpieczyć</a:t>
            </a:r>
            <a:r>
              <a:rPr lang="pl-PL" sz="4000" dirty="0">
                <a:solidFill>
                  <a:srgbClr val="FFFFFF"/>
                </a:solidFill>
              </a:rPr>
              <a:t> przed inżynierią wsteczną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1A9623B1-20D0-4B77-973F-98AC30C209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6175870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469014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3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027" y="519264"/>
            <a:ext cx="10793524" cy="13255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Obfuskacja</a:t>
            </a:r>
            <a:r>
              <a:rPr lang="en-US" dirty="0">
                <a:solidFill>
                  <a:srgbClr val="FFFFFF"/>
                </a:solidFill>
              </a:rPr>
              <a:t> to…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462373-0484-4034-BD88-6D3515852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0" y="4458446"/>
            <a:ext cx="12192000" cy="24115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B2DAB1-6757-4CAC-98EF-406C7A81DE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778311"/>
            <a:ext cx="12192000" cy="989987"/>
          </a:xfrm>
          <a:prstGeom prst="rect">
            <a:avLst/>
          </a:prstGeom>
        </p:spPr>
      </p:pic>
      <p:sp>
        <p:nvSpPr>
          <p:cNvPr id="9" name="Title 7">
            <a:extLst>
              <a:ext uri="{FF2B5EF4-FFF2-40B4-BE49-F238E27FC236}">
                <a16:creationId xmlns:a16="http://schemas.microsoft.com/office/drawing/2014/main" id="{9BA9859D-E531-47CB-B331-120EA0EEA72E}"/>
              </a:ext>
            </a:extLst>
          </p:cNvPr>
          <p:cNvSpPr txBox="1">
            <a:spLocks/>
          </p:cNvSpPr>
          <p:nvPr/>
        </p:nvSpPr>
        <p:spPr>
          <a:xfrm>
            <a:off x="426027" y="1776092"/>
            <a:ext cx="39513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solidFill>
                  <a:srgbClr val="8C8C8C"/>
                </a:solidFill>
              </a:rPr>
              <a:t>Przed</a:t>
            </a:r>
            <a:r>
              <a:rPr lang="en-US" sz="3200" dirty="0">
                <a:solidFill>
                  <a:srgbClr val="8C8C8C"/>
                </a:solidFill>
              </a:rPr>
              <a:t>:</a:t>
            </a:r>
            <a:endParaRPr lang="pl-PL" sz="3200" dirty="0">
              <a:solidFill>
                <a:srgbClr val="8C8C8C"/>
              </a:solidFill>
            </a:endParaRPr>
          </a:p>
        </p:txBody>
      </p:sp>
      <p:sp>
        <p:nvSpPr>
          <p:cNvPr id="11" name="Title 7">
            <a:extLst>
              <a:ext uri="{FF2B5EF4-FFF2-40B4-BE49-F238E27FC236}">
                <a16:creationId xmlns:a16="http://schemas.microsoft.com/office/drawing/2014/main" id="{6C08F24D-61C2-4155-95D4-0C669717ECA1}"/>
              </a:ext>
            </a:extLst>
          </p:cNvPr>
          <p:cNvSpPr txBox="1">
            <a:spLocks/>
          </p:cNvSpPr>
          <p:nvPr/>
        </p:nvSpPr>
        <p:spPr>
          <a:xfrm>
            <a:off x="426027" y="3481764"/>
            <a:ext cx="39513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8C8C8C"/>
                </a:solidFill>
              </a:rPr>
              <a:t>Po:</a:t>
            </a:r>
            <a:endParaRPr lang="pl-PL" sz="3200" dirty="0">
              <a:solidFill>
                <a:srgbClr val="8C8C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848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933" y="1400507"/>
            <a:ext cx="4305103" cy="4310986"/>
          </a:xfrm>
        </p:spPr>
        <p:txBody>
          <a:bodyPr>
            <a:normAutofit/>
          </a:bodyPr>
          <a:lstStyle/>
          <a:p>
            <a:pPr algn="r"/>
            <a:r>
              <a:rPr lang="en-US" dirty="0" err="1">
                <a:solidFill>
                  <a:srgbClr val="FFFFFF"/>
                </a:solidFill>
              </a:rPr>
              <a:t>Grupy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Transformacji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Obfuskacyjnych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A03AF3-17B5-4B30-9E17-038497398606}"/>
              </a:ext>
            </a:extLst>
          </p:cNvPr>
          <p:cNvGrpSpPr/>
          <p:nvPr/>
        </p:nvGrpSpPr>
        <p:grpSpPr>
          <a:xfrm>
            <a:off x="6852112" y="1245526"/>
            <a:ext cx="4293673" cy="1087383"/>
            <a:chOff x="4154243" y="2885308"/>
            <a:chExt cx="4293673" cy="108738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D84AED-FF1D-4FC7-8FD6-E80F4D6F7C25}"/>
                </a:ext>
              </a:extLst>
            </p:cNvPr>
            <p:cNvSpPr/>
            <p:nvPr/>
          </p:nvSpPr>
          <p:spPr>
            <a:xfrm>
              <a:off x="4154243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1" name="Rectangle 10" descr="Hierarchy with solid fill">
              <a:extLst>
                <a:ext uri="{FF2B5EF4-FFF2-40B4-BE49-F238E27FC236}">
                  <a16:creationId xmlns:a16="http://schemas.microsoft.com/office/drawing/2014/main" id="{82EDF775-97E8-4C26-A82A-C55E2AE616EC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BA483B9-6CEF-4458-AA83-21EED4E7AB14}"/>
                </a:ext>
              </a:extLst>
            </p:cNvPr>
            <p:cNvGrpSpPr/>
            <p:nvPr/>
          </p:nvGrpSpPr>
          <p:grpSpPr>
            <a:xfrm>
              <a:off x="5474638" y="2885308"/>
              <a:ext cx="2973278" cy="1087383"/>
              <a:chOff x="1643763" y="2764817"/>
              <a:chExt cx="2973278" cy="1087383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3858EF3-E1C9-48DC-8CA3-BE5AF2DB3DD9}"/>
                  </a:ext>
                </a:extLst>
              </p:cNvPr>
              <p:cNvSpPr/>
              <p:nvPr/>
            </p:nvSpPr>
            <p:spPr>
              <a:xfrm>
                <a:off x="1643763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9C948A-A602-4B03-B43C-D50601C23DFC}"/>
                  </a:ext>
                </a:extLst>
              </p:cNvPr>
              <p:cNvSpPr txBox="1"/>
              <p:nvPr/>
            </p:nvSpPr>
            <p:spPr>
              <a:xfrm>
                <a:off x="1643763" y="2764817"/>
                <a:ext cx="297327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Zaciemnianie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U</a:t>
                </a:r>
                <a:r>
                  <a:rPr lang="en-US" sz="1900" kern="1200" dirty="0" err="1"/>
                  <a:t>kładu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S</a:t>
                </a:r>
                <a:r>
                  <a:rPr lang="en-US" sz="1900" kern="1200" dirty="0" err="1"/>
                  <a:t>trony</a:t>
                </a:r>
                <a:br>
                  <a:rPr lang="en-US" sz="1900" kern="1200" dirty="0"/>
                </a:br>
                <a:r>
                  <a:rPr lang="en-US" sz="1900" kern="1200" dirty="0"/>
                  <a:t>(ang. Layout Obfuscation)</a:t>
                </a:r>
                <a:endParaRPr lang="pl-PL" sz="1900" kern="1200" dirty="0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894E763-A381-4578-862C-09F16136C836}"/>
              </a:ext>
            </a:extLst>
          </p:cNvPr>
          <p:cNvGrpSpPr/>
          <p:nvPr/>
        </p:nvGrpSpPr>
        <p:grpSpPr>
          <a:xfrm>
            <a:off x="6852112" y="3010557"/>
            <a:ext cx="3992571" cy="1087981"/>
            <a:chOff x="4150156" y="2885009"/>
            <a:chExt cx="3992571" cy="108798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A8706CC-28D1-4FDA-8CCF-7913DDA8B43F}"/>
                </a:ext>
              </a:extLst>
            </p:cNvPr>
            <p:cNvSpPr/>
            <p:nvPr/>
          </p:nvSpPr>
          <p:spPr>
            <a:xfrm>
              <a:off x="4150156" y="2885009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3379271"/>
                <a:satOff val="-8710"/>
                <a:lumOff val="-5883"/>
                <a:alphaOff val="0"/>
              </a:schemeClr>
            </a:effectRef>
            <a:fontRef idx="minor"/>
          </p:style>
        </p:sp>
        <p:sp>
          <p:nvSpPr>
            <p:cNvPr id="16" name="Rectangle 15" descr="Remote control with solid fill">
              <a:extLst>
                <a:ext uri="{FF2B5EF4-FFF2-40B4-BE49-F238E27FC236}">
                  <a16:creationId xmlns:a16="http://schemas.microsoft.com/office/drawing/2014/main" id="{508C27B6-00A5-43FE-9B83-36F5B0A24D73}"/>
                </a:ext>
              </a:extLst>
            </p:cNvPr>
            <p:cNvSpPr/>
            <p:nvPr/>
          </p:nvSpPr>
          <p:spPr>
            <a:xfrm>
              <a:off x="4378507" y="3113359"/>
              <a:ext cx="630682" cy="630682"/>
            </a:xfrm>
            <a:prstGeom prst="rect">
              <a:avLst/>
            </a:pr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855C503-319C-41B3-9A16-89526A42163B}"/>
                </a:ext>
              </a:extLst>
            </p:cNvPr>
            <p:cNvGrpSpPr/>
            <p:nvPr/>
          </p:nvGrpSpPr>
          <p:grpSpPr>
            <a:xfrm>
              <a:off x="5478727" y="2885607"/>
              <a:ext cx="2664000" cy="1087383"/>
              <a:chOff x="5982056" y="2765415"/>
              <a:chExt cx="2664000" cy="1087383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EFCD9C3-DD0F-4C8B-B854-F8CCB3360656}"/>
                  </a:ext>
                </a:extLst>
              </p:cNvPr>
              <p:cNvSpPr/>
              <p:nvPr/>
            </p:nvSpPr>
            <p:spPr>
              <a:xfrm>
                <a:off x="5982056" y="2765415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D62ACC4-8520-4FC6-909D-E57FCA80958F}"/>
                  </a:ext>
                </a:extLst>
              </p:cNvPr>
              <p:cNvSpPr txBox="1"/>
              <p:nvPr/>
            </p:nvSpPr>
            <p:spPr>
              <a:xfrm>
                <a:off x="5982056" y="2765415"/>
                <a:ext cx="2664000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>
                    <a:solidFill>
                      <a:srgbClr val="4DC58D"/>
                    </a:solidFill>
                  </a:rPr>
                  <a:t>Zaciemnianie</a:t>
                </a:r>
                <a:r>
                  <a:rPr lang="en-US" sz="1900" kern="1200" dirty="0">
                    <a:solidFill>
                      <a:srgbClr val="4DC58D"/>
                    </a:solidFill>
                  </a:rPr>
                  <a:t> </a:t>
                </a:r>
                <a:r>
                  <a:rPr lang="en-US" sz="1900" dirty="0" err="1">
                    <a:solidFill>
                      <a:srgbClr val="4DC58D"/>
                    </a:solidFill>
                  </a:rPr>
                  <a:t>K</a:t>
                </a:r>
                <a:r>
                  <a:rPr lang="en-US" sz="1900" kern="1200" dirty="0" err="1">
                    <a:solidFill>
                      <a:srgbClr val="4DC58D"/>
                    </a:solidFill>
                  </a:rPr>
                  <a:t>ontroli</a:t>
                </a:r>
                <a:r>
                  <a:rPr lang="en-US" sz="1900" kern="1200" dirty="0">
                    <a:solidFill>
                      <a:srgbClr val="4DC58D"/>
                    </a:solidFill>
                  </a:rPr>
                  <a:t> (ang. Control Obfuscation)</a:t>
                </a:r>
                <a:endParaRPr lang="pl-PL" sz="1900" kern="1200" dirty="0">
                  <a:solidFill>
                    <a:srgbClr val="4DC58D"/>
                  </a:solidFill>
                </a:endParaRP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31D48A9-627B-4135-A20F-7691360D3394}"/>
              </a:ext>
            </a:extLst>
          </p:cNvPr>
          <p:cNvGrpSpPr/>
          <p:nvPr/>
        </p:nvGrpSpPr>
        <p:grpSpPr>
          <a:xfrm>
            <a:off x="6885721" y="4852918"/>
            <a:ext cx="3883512" cy="1087383"/>
            <a:chOff x="4154244" y="2885308"/>
            <a:chExt cx="3883512" cy="108738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FDA5D73-F2FF-4E75-951C-13D37F4A778E}"/>
                </a:ext>
              </a:extLst>
            </p:cNvPr>
            <p:cNvSpPr/>
            <p:nvPr/>
          </p:nvSpPr>
          <p:spPr>
            <a:xfrm>
              <a:off x="4154244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21" name="Rectangle 20" descr="Bar chart with solid fill">
              <a:extLst>
                <a:ext uri="{FF2B5EF4-FFF2-40B4-BE49-F238E27FC236}">
                  <a16:creationId xmlns:a16="http://schemas.microsoft.com/office/drawing/2014/main" id="{A907EAB0-B5B1-412C-B5A9-51BD62B63210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2509D75-E67E-40F6-B78D-A2CC8E8CACDF}"/>
                </a:ext>
              </a:extLst>
            </p:cNvPr>
            <p:cNvGrpSpPr/>
            <p:nvPr/>
          </p:nvGrpSpPr>
          <p:grpSpPr>
            <a:xfrm>
              <a:off x="5474638" y="2885308"/>
              <a:ext cx="2563118" cy="1087383"/>
              <a:chOff x="10303997" y="2764817"/>
              <a:chExt cx="2563118" cy="1087383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1638D2F-4CC2-4736-902E-C022112BB132}"/>
                  </a:ext>
                </a:extLst>
              </p:cNvPr>
              <p:cNvSpPr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DB58581-04B2-40B8-A399-9784FEDD9A74}"/>
                  </a:ext>
                </a:extLst>
              </p:cNvPr>
              <p:cNvSpPr txBox="1"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Zaciemnianie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D</a:t>
                </a:r>
                <a:r>
                  <a:rPr lang="en-US" sz="1900" kern="1200" dirty="0" err="1"/>
                  <a:t>anych</a:t>
                </a:r>
                <a:r>
                  <a:rPr lang="en-US" sz="1900" kern="1200" dirty="0"/>
                  <a:t> (ang. Data Obfuscation)</a:t>
                </a:r>
                <a:endParaRPr lang="pl-PL" sz="1900" kern="1200" dirty="0"/>
              </a:p>
            </p:txBody>
          </p:sp>
        </p:grp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C624EB-F0D4-444C-86C8-BCB875BE01A9}"/>
              </a:ext>
            </a:extLst>
          </p:cNvPr>
          <p:cNvCxnSpPr>
            <a:cxnSpLocks/>
          </p:cNvCxnSpPr>
          <p:nvPr/>
        </p:nvCxnSpPr>
        <p:spPr>
          <a:xfrm>
            <a:off x="5047144" y="2470230"/>
            <a:ext cx="0" cy="2286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1165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7B79FAE2-61FF-4999-A662-A1E3B6D348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4122"/>
          <a:stretch/>
        </p:blipFill>
        <p:spPr>
          <a:xfrm>
            <a:off x="3049" y="11"/>
            <a:ext cx="12191980" cy="6857989"/>
          </a:xfrm>
          <a:prstGeom prst="rect">
            <a:avLst/>
          </a:prstGeom>
        </p:spPr>
      </p:pic>
      <p:sp>
        <p:nvSpPr>
          <p:cNvPr id="5" name="Action Button: Blank 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8FD2AC49-2654-4D54-ACFC-71610A4E550D}"/>
              </a:ext>
            </a:extLst>
          </p:cNvPr>
          <p:cNvSpPr/>
          <p:nvPr/>
        </p:nvSpPr>
        <p:spPr>
          <a:xfrm>
            <a:off x="6888480" y="186387"/>
            <a:ext cx="5125180" cy="2500932"/>
          </a:xfrm>
          <a:prstGeom prst="actionButtonBlank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0532A3-0BEE-4FB4-894E-1B48F2A19E8A}"/>
              </a:ext>
            </a:extLst>
          </p:cNvPr>
          <p:cNvSpPr/>
          <p:nvPr/>
        </p:nvSpPr>
        <p:spPr>
          <a:xfrm>
            <a:off x="6888480" y="2874977"/>
            <a:ext cx="5125180" cy="1103935"/>
          </a:xfrm>
          <a:prstGeom prst="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8A2883-EFD2-4223-B913-FC251769175C}"/>
              </a:ext>
            </a:extLst>
          </p:cNvPr>
          <p:cNvSpPr/>
          <p:nvPr/>
        </p:nvSpPr>
        <p:spPr>
          <a:xfrm>
            <a:off x="6888478" y="4166872"/>
            <a:ext cx="5125181" cy="1097284"/>
          </a:xfrm>
          <a:prstGeom prst="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9180DE-6A56-4856-87C1-791E4595C368}"/>
              </a:ext>
            </a:extLst>
          </p:cNvPr>
          <p:cNvSpPr/>
          <p:nvPr/>
        </p:nvSpPr>
        <p:spPr>
          <a:xfrm>
            <a:off x="6888478" y="5501640"/>
            <a:ext cx="5125182" cy="1158544"/>
          </a:xfrm>
          <a:prstGeom prst="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84885EEE-CECC-4F17-96B3-89C04E6F66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6794591"/>
              </p:ext>
            </p:extLst>
          </p:nvPr>
        </p:nvGraphicFramePr>
        <p:xfrm>
          <a:off x="3027680" y="186388"/>
          <a:ext cx="7713477" cy="64852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DE5C8B51-42A7-48E3-8D4C-81BCE1A350AF}"/>
              </a:ext>
            </a:extLst>
          </p:cNvPr>
          <p:cNvSpPr txBox="1"/>
          <p:nvPr/>
        </p:nvSpPr>
        <p:spPr>
          <a:xfrm>
            <a:off x="10832578" y="296300"/>
            <a:ext cx="1089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Processor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43218B-E7CE-43AD-BB85-EDD8286B47E4}"/>
              </a:ext>
            </a:extLst>
          </p:cNvPr>
          <p:cNvSpPr txBox="1"/>
          <p:nvPr/>
        </p:nvSpPr>
        <p:spPr>
          <a:xfrm>
            <a:off x="10386060" y="2949704"/>
            <a:ext cx="15361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EDO, SD-RAM,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DDR-SDRAM,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RD-RAM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410D7D-5A43-47CC-8A7A-32D3D9AEBE23}"/>
              </a:ext>
            </a:extLst>
          </p:cNvPr>
          <p:cNvSpPr txBox="1"/>
          <p:nvPr/>
        </p:nvSpPr>
        <p:spPr>
          <a:xfrm>
            <a:off x="10241280" y="4289182"/>
            <a:ext cx="1680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SSD, Flash Drive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4F253E-13A3-435B-A772-64EF3F1BCA86}"/>
              </a:ext>
            </a:extLst>
          </p:cNvPr>
          <p:cNvSpPr txBox="1"/>
          <p:nvPr/>
        </p:nvSpPr>
        <p:spPr>
          <a:xfrm>
            <a:off x="10637520" y="5535573"/>
            <a:ext cx="12847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Mechanical Hard Drives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90419075-16BA-4C0C-9EA5-A5003ACAC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40" y="1048231"/>
            <a:ext cx="288190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 err="1">
                <a:solidFill>
                  <a:srgbClr val="FFFFFF"/>
                </a:solidFill>
              </a:rPr>
              <a:t>Hierarchia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pamięci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1FDFDB7-DE3B-4CA0-A5FC-04575DE101F6}"/>
              </a:ext>
            </a:extLst>
          </p:cNvPr>
          <p:cNvCxnSpPr>
            <a:cxnSpLocks/>
          </p:cNvCxnSpPr>
          <p:nvPr/>
        </p:nvCxnSpPr>
        <p:spPr>
          <a:xfrm>
            <a:off x="3287251" y="2278144"/>
            <a:ext cx="0" cy="22860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0480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92CCF-83AD-4417-899D-93F21A04B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0" y="1936341"/>
            <a:ext cx="10515600" cy="1484734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Usuwanie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komentarzy</a:t>
            </a:r>
            <a:r>
              <a:rPr lang="en-US" dirty="0">
                <a:solidFill>
                  <a:srgbClr val="FFFFFF"/>
                </a:solidFill>
              </a:rPr>
              <a:t>, </a:t>
            </a:r>
            <a:r>
              <a:rPr lang="en-US" dirty="0" err="1">
                <a:solidFill>
                  <a:srgbClr val="FFFFFF"/>
                </a:solidFill>
              </a:rPr>
              <a:t>opisujących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działanie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 err="1">
                <a:solidFill>
                  <a:srgbClr val="FFFFFF"/>
                </a:solidFill>
              </a:rPr>
              <a:t>Zamiana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identyfikatorów</a:t>
            </a:r>
            <a:endParaRPr lang="pl-PL" dirty="0">
              <a:solidFill>
                <a:srgbClr val="FFFFFF"/>
              </a:solidFill>
            </a:endParaRPr>
          </a:p>
          <a:p>
            <a:r>
              <a:rPr lang="en-US" dirty="0" err="1">
                <a:solidFill>
                  <a:srgbClr val="FFFFFF"/>
                </a:solidFill>
              </a:rPr>
              <a:t>Usuwanie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formatowania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B88AC28-E280-4420-B714-64A928A2960F}"/>
              </a:ext>
            </a:extLst>
          </p:cNvPr>
          <p:cNvGrpSpPr/>
          <p:nvPr/>
        </p:nvGrpSpPr>
        <p:grpSpPr>
          <a:xfrm>
            <a:off x="698025" y="427249"/>
            <a:ext cx="4325387" cy="1087383"/>
            <a:chOff x="4154243" y="2885308"/>
            <a:chExt cx="4325387" cy="108738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F7B19E4-AE00-4FEC-85C1-FDA4D6A99E27}"/>
                </a:ext>
              </a:extLst>
            </p:cNvPr>
            <p:cNvSpPr/>
            <p:nvPr/>
          </p:nvSpPr>
          <p:spPr>
            <a:xfrm>
              <a:off x="4154243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7" name="Rectangle 16" descr="Hierarchy with solid fill">
              <a:extLst>
                <a:ext uri="{FF2B5EF4-FFF2-40B4-BE49-F238E27FC236}">
                  <a16:creationId xmlns:a16="http://schemas.microsoft.com/office/drawing/2014/main" id="{F74A24B5-6F57-4BA6-9D29-4A1578F1902A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1C2FC69-C5E0-4C96-846B-159B94361678}"/>
                </a:ext>
              </a:extLst>
            </p:cNvPr>
            <p:cNvGrpSpPr/>
            <p:nvPr/>
          </p:nvGrpSpPr>
          <p:grpSpPr>
            <a:xfrm>
              <a:off x="5474637" y="2885308"/>
              <a:ext cx="3004993" cy="1087383"/>
              <a:chOff x="1643762" y="2764817"/>
              <a:chExt cx="3004993" cy="1087383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D79F5E9-321B-44D4-A51F-5C9395F4C5FE}"/>
                  </a:ext>
                </a:extLst>
              </p:cNvPr>
              <p:cNvSpPr/>
              <p:nvPr/>
            </p:nvSpPr>
            <p:spPr>
              <a:xfrm>
                <a:off x="1643763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E9BBF70-0CF0-4036-BCF9-F24BB0C320DE}"/>
                  </a:ext>
                </a:extLst>
              </p:cNvPr>
              <p:cNvSpPr txBox="1"/>
              <p:nvPr/>
            </p:nvSpPr>
            <p:spPr>
              <a:xfrm>
                <a:off x="1643762" y="2764817"/>
                <a:ext cx="3004993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Zaciemnianie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U</a:t>
                </a:r>
                <a:r>
                  <a:rPr lang="en-US" sz="1900" kern="1200" dirty="0" err="1"/>
                  <a:t>kładu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S</a:t>
                </a:r>
                <a:r>
                  <a:rPr lang="en-US" sz="1900" kern="1200" dirty="0" err="1"/>
                  <a:t>trony</a:t>
                </a:r>
                <a:br>
                  <a:rPr lang="en-US" sz="1900" kern="1200" dirty="0"/>
                </a:br>
                <a:r>
                  <a:rPr lang="en-US" sz="1900" kern="1200" dirty="0"/>
                  <a:t>(ang. Layout Obfuscation)</a:t>
                </a:r>
                <a:endParaRPr lang="pl-PL" sz="1900" kern="1200" dirty="0"/>
              </a:p>
            </p:txBody>
          </p:sp>
        </p:grpSp>
      </p:grpSp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33FC1C83-EC08-4076-85D8-46317BD36F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280" y="3779900"/>
            <a:ext cx="5043700" cy="3089959"/>
          </a:xfrm>
          <a:prstGeom prst="rect">
            <a:avLst/>
          </a:prstGeom>
        </p:spPr>
      </p:pic>
      <p:pic>
        <p:nvPicPr>
          <p:cNvPr id="28" name="Picture 2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1974C5A-5AFB-410E-A3AB-BE8E844123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5772"/>
            <a:ext cx="7165810" cy="308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0866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92CCF-83AD-4417-899D-93F21A04B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3053"/>
            <a:ext cx="4711842" cy="2051894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Zmiana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kolejności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wyrażeń</a:t>
            </a:r>
            <a:r>
              <a:rPr lang="en-US" dirty="0">
                <a:solidFill>
                  <a:srgbClr val="FFFFFF"/>
                </a:solidFill>
              </a:rPr>
              <a:t>, </a:t>
            </a:r>
            <a:r>
              <a:rPr lang="en-US" dirty="0" err="1">
                <a:solidFill>
                  <a:srgbClr val="FFFFFF"/>
                </a:solidFill>
              </a:rPr>
              <a:t>komend</a:t>
            </a:r>
            <a:r>
              <a:rPr lang="en-US" dirty="0">
                <a:solidFill>
                  <a:srgbClr val="FFFFFF"/>
                </a:solidFill>
              </a:rPr>
              <a:t>, </a:t>
            </a:r>
            <a:r>
              <a:rPr lang="en-US" dirty="0" err="1">
                <a:solidFill>
                  <a:srgbClr val="FFFFFF"/>
                </a:solidFill>
              </a:rPr>
              <a:t>pętli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 err="1">
                <a:solidFill>
                  <a:srgbClr val="FFFFFF"/>
                </a:solidFill>
              </a:rPr>
              <a:t>Wyłączanie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metod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 err="1">
                <a:solidFill>
                  <a:srgbClr val="FFFFFF"/>
                </a:solidFill>
              </a:rPr>
              <a:t>Rozszerzanie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warunków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pętli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CCAA03F-A284-4DD1-ABCD-65CE505F92BF}"/>
              </a:ext>
            </a:extLst>
          </p:cNvPr>
          <p:cNvGrpSpPr/>
          <p:nvPr/>
        </p:nvGrpSpPr>
        <p:grpSpPr>
          <a:xfrm>
            <a:off x="838200" y="420779"/>
            <a:ext cx="3976867" cy="1087981"/>
            <a:chOff x="4150156" y="2885009"/>
            <a:chExt cx="3976867" cy="108798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E8D22FC-C2B6-4F99-99CC-DF966A1F29CE}"/>
                </a:ext>
              </a:extLst>
            </p:cNvPr>
            <p:cNvSpPr/>
            <p:nvPr/>
          </p:nvSpPr>
          <p:spPr>
            <a:xfrm>
              <a:off x="4150156" y="2885009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3379271"/>
                <a:satOff val="-8710"/>
                <a:lumOff val="-5883"/>
                <a:alphaOff val="0"/>
              </a:schemeClr>
            </a:effectRef>
            <a:fontRef idx="minor"/>
          </p:style>
        </p:sp>
        <p:sp>
          <p:nvSpPr>
            <p:cNvPr id="12" name="Rectangle 11" descr="Remote control with solid fill">
              <a:extLst>
                <a:ext uri="{FF2B5EF4-FFF2-40B4-BE49-F238E27FC236}">
                  <a16:creationId xmlns:a16="http://schemas.microsoft.com/office/drawing/2014/main" id="{6A491398-D6D7-443D-A62C-997C91CE2EC0}"/>
                </a:ext>
              </a:extLst>
            </p:cNvPr>
            <p:cNvSpPr/>
            <p:nvPr/>
          </p:nvSpPr>
          <p:spPr>
            <a:xfrm>
              <a:off x="4378507" y="3113359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B7F2536-8CF7-40DB-B461-6982B00FE0D7}"/>
                </a:ext>
              </a:extLst>
            </p:cNvPr>
            <p:cNvGrpSpPr/>
            <p:nvPr/>
          </p:nvGrpSpPr>
          <p:grpSpPr>
            <a:xfrm>
              <a:off x="5478726" y="2885607"/>
              <a:ext cx="2648297" cy="1087383"/>
              <a:chOff x="5982055" y="2765415"/>
              <a:chExt cx="2648297" cy="108738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A3A4EFC-6914-4101-84B6-8126E0E35F9E}"/>
                  </a:ext>
                </a:extLst>
              </p:cNvPr>
              <p:cNvSpPr/>
              <p:nvPr/>
            </p:nvSpPr>
            <p:spPr>
              <a:xfrm>
                <a:off x="5982056" y="2765415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9542153-B0D7-45E6-8895-998F7289C878}"/>
                  </a:ext>
                </a:extLst>
              </p:cNvPr>
              <p:cNvSpPr txBox="1"/>
              <p:nvPr/>
            </p:nvSpPr>
            <p:spPr>
              <a:xfrm>
                <a:off x="5982055" y="2765415"/>
                <a:ext cx="2648297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>
                    <a:solidFill>
                      <a:srgbClr val="4DC58D"/>
                    </a:solidFill>
                  </a:rPr>
                  <a:t>Zaciemnianie</a:t>
                </a:r>
                <a:r>
                  <a:rPr lang="en-US" sz="1900" kern="1200" dirty="0">
                    <a:solidFill>
                      <a:srgbClr val="4DC58D"/>
                    </a:solidFill>
                  </a:rPr>
                  <a:t> </a:t>
                </a:r>
                <a:r>
                  <a:rPr lang="en-US" sz="1900" dirty="0" err="1">
                    <a:solidFill>
                      <a:srgbClr val="4DC58D"/>
                    </a:solidFill>
                  </a:rPr>
                  <a:t>K</a:t>
                </a:r>
                <a:r>
                  <a:rPr lang="en-US" sz="1900" kern="1200" dirty="0" err="1">
                    <a:solidFill>
                      <a:srgbClr val="4DC58D"/>
                    </a:solidFill>
                  </a:rPr>
                  <a:t>ontroli</a:t>
                </a:r>
                <a:r>
                  <a:rPr lang="en-US" sz="1900" kern="1200" dirty="0">
                    <a:solidFill>
                      <a:srgbClr val="4DC58D"/>
                    </a:solidFill>
                  </a:rPr>
                  <a:t> (ang. Control Obfuscation)</a:t>
                </a:r>
                <a:endParaRPr lang="pl-PL" sz="1900" kern="1200" dirty="0">
                  <a:solidFill>
                    <a:srgbClr val="4DC58D"/>
                  </a:solidFill>
                </a:endParaRPr>
              </a:p>
            </p:txBody>
          </p:sp>
        </p:grpSp>
      </p:grp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D581D58C-82F4-409F-8F86-FD50603E02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306" y="0"/>
            <a:ext cx="62996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45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92CCF-83AD-4417-899D-93F21A04B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45638" cy="4351338"/>
          </a:xfrm>
        </p:spPr>
        <p:txBody>
          <a:bodyPr>
            <a:normAutofit/>
          </a:bodyPr>
          <a:lstStyle/>
          <a:p>
            <a:r>
              <a:rPr lang="en-US" sz="2400" dirty="0" err="1">
                <a:solidFill>
                  <a:srgbClr val="FFFFFF"/>
                </a:solidFill>
              </a:rPr>
              <a:t>Rozdzielanie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zmiennych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Konwersja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statycznych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danych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br>
              <a:rPr lang="en-US" sz="2400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</a:rPr>
              <a:t>do </a:t>
            </a:r>
            <a:r>
              <a:rPr lang="en-US" sz="2400" dirty="0" err="1">
                <a:solidFill>
                  <a:srgbClr val="FFFFFF"/>
                </a:solidFill>
              </a:rPr>
              <a:t>procedury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Zmiana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kodowania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Zmiany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długości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życia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zmiennych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Łączenie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zmiennych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skalarnych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Zmiany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relacji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dziedziczenia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Rozłam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lub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łączenie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tablic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Zmiana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porządku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instancji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zmiennych</a:t>
            </a:r>
            <a:r>
              <a:rPr lang="en-US" sz="2400" dirty="0">
                <a:solidFill>
                  <a:srgbClr val="FFFFFF"/>
                </a:solidFill>
              </a:rPr>
              <a:t>, </a:t>
            </a:r>
            <a:r>
              <a:rPr lang="en-US" sz="2400" dirty="0" err="1">
                <a:solidFill>
                  <a:srgbClr val="FFFFFF"/>
                </a:solidFill>
              </a:rPr>
              <a:t>metod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lub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tablic</a:t>
            </a:r>
            <a:endParaRPr lang="pl-PL" sz="2400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59AD968-E44F-48DD-B1A5-EDC6583A54D5}"/>
              </a:ext>
            </a:extLst>
          </p:cNvPr>
          <p:cNvGrpSpPr/>
          <p:nvPr/>
        </p:nvGrpSpPr>
        <p:grpSpPr>
          <a:xfrm>
            <a:off x="838200" y="425301"/>
            <a:ext cx="3883512" cy="1087383"/>
            <a:chOff x="4154244" y="2885308"/>
            <a:chExt cx="3883512" cy="108738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AF19CB1-3237-40AB-8994-609B2B2DD944}"/>
                </a:ext>
              </a:extLst>
            </p:cNvPr>
            <p:cNvSpPr/>
            <p:nvPr/>
          </p:nvSpPr>
          <p:spPr>
            <a:xfrm>
              <a:off x="4154244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12" name="Rectangle 11" descr="Bar chart with solid fill">
              <a:extLst>
                <a:ext uri="{FF2B5EF4-FFF2-40B4-BE49-F238E27FC236}">
                  <a16:creationId xmlns:a16="http://schemas.microsoft.com/office/drawing/2014/main" id="{AC8EB49F-78EB-45D3-B050-E64C89006409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0B87FDD-0005-43A5-BEC7-CAD049F0940F}"/>
                </a:ext>
              </a:extLst>
            </p:cNvPr>
            <p:cNvGrpSpPr/>
            <p:nvPr/>
          </p:nvGrpSpPr>
          <p:grpSpPr>
            <a:xfrm>
              <a:off x="5474638" y="2885308"/>
              <a:ext cx="2563118" cy="1087383"/>
              <a:chOff x="10303997" y="2764817"/>
              <a:chExt cx="2563118" cy="108738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712E2271-03F7-4AA5-BFE7-1E5FEEA7649A}"/>
                  </a:ext>
                </a:extLst>
              </p:cNvPr>
              <p:cNvSpPr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693DAF1-0E37-4507-A322-22AAA613FA26}"/>
                  </a:ext>
                </a:extLst>
              </p:cNvPr>
              <p:cNvSpPr txBox="1"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Zaciemnianie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D</a:t>
                </a:r>
                <a:r>
                  <a:rPr lang="en-US" sz="1900" kern="1200" dirty="0" err="1"/>
                  <a:t>anych</a:t>
                </a:r>
                <a:r>
                  <a:rPr lang="en-US" sz="1900" kern="1200" dirty="0"/>
                  <a:t> (ang. Data Obfuscation)</a:t>
                </a:r>
                <a:endParaRPr lang="pl-PL" sz="1900" kern="1200" dirty="0"/>
              </a:p>
            </p:txBody>
          </p:sp>
        </p:grpSp>
      </p:grp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2281F10C-C040-4FA7-B93A-F8B4ED444D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981" y="-130021"/>
            <a:ext cx="7143750" cy="1847850"/>
          </a:xfrm>
          <a:prstGeom prst="rect">
            <a:avLst/>
          </a:prstGeom>
        </p:spPr>
      </p:pic>
      <p:pic>
        <p:nvPicPr>
          <p:cNvPr id="16" name="Picture 1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FC4B295-3CE2-4637-8729-4FBD55DA27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902" y="1637258"/>
            <a:ext cx="6906491" cy="250314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BBBD9D4-2296-4A6C-8A1C-4E0D74D03F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901" y="4151866"/>
            <a:ext cx="6906492" cy="42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78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7">
            <a:extLst>
              <a:ext uri="{FF2B5EF4-FFF2-40B4-BE49-F238E27FC236}">
                <a16:creationId xmlns:a16="http://schemas.microsoft.com/office/drawing/2014/main" id="{0667CA46-1D7A-4E0E-942B-5B85E761D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Zadanie</a:t>
            </a:r>
            <a:r>
              <a:rPr lang="en-US" b="1" dirty="0">
                <a:solidFill>
                  <a:srgbClr val="4DC58D"/>
                </a:solidFill>
              </a:rPr>
              <a:t> </a:t>
            </a:r>
            <a:r>
              <a:rPr lang="pl-PL" b="1" dirty="0">
                <a:solidFill>
                  <a:srgbClr val="4DC58D"/>
                </a:solidFill>
              </a:rPr>
              <a:t>4</a:t>
            </a:r>
          </a:p>
        </p:txBody>
      </p:sp>
      <p:cxnSp>
        <p:nvCxnSpPr>
          <p:cNvPr id="13" name="Straight Connector 8">
            <a:extLst>
              <a:ext uri="{FF2B5EF4-FFF2-40B4-BE49-F238E27FC236}">
                <a16:creationId xmlns:a16="http://schemas.microsoft.com/office/drawing/2014/main" id="{8922469F-7F34-40AF-9FBA-A03A85BE793D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7">
            <a:extLst>
              <a:ext uri="{FF2B5EF4-FFF2-40B4-BE49-F238E27FC236}">
                <a16:creationId xmlns:a16="http://schemas.microsoft.com/office/drawing/2014/main" id="{780D0A4A-7EAB-4C25-9BA7-FF4061A7ED5C}"/>
              </a:ext>
            </a:extLst>
          </p:cNvPr>
          <p:cNvSpPr txBox="1">
            <a:spLocks/>
          </p:cNvSpPr>
          <p:nvPr/>
        </p:nvSpPr>
        <p:spPr>
          <a:xfrm>
            <a:off x="6095990" y="1691230"/>
            <a:ext cx="5906957" cy="34828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3200" dirty="0">
                <a:solidFill>
                  <a:srgbClr val="4DC58D"/>
                </a:solidFill>
              </a:rPr>
              <a:t>Co wypisze się na konsoli po uruchomieniu programu?</a:t>
            </a:r>
          </a:p>
        </p:txBody>
      </p:sp>
    </p:spTree>
    <p:extLst>
      <p:ext uri="{BB962C8B-B14F-4D97-AF65-F5344CB8AC3E}">
        <p14:creationId xmlns:p14="http://schemas.microsoft.com/office/powerpoint/2010/main" val="3007592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933" y="1400507"/>
            <a:ext cx="4305103" cy="4310986"/>
          </a:xfrm>
        </p:spPr>
        <p:txBody>
          <a:bodyPr>
            <a:normAutofit/>
          </a:bodyPr>
          <a:lstStyle/>
          <a:p>
            <a:pPr algn="r"/>
            <a:r>
              <a:rPr lang="en-US" dirty="0" err="1">
                <a:solidFill>
                  <a:srgbClr val="FFFFFF"/>
                </a:solidFill>
              </a:rPr>
              <a:t>Zabezpieczenia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A03AF3-17B5-4B30-9E17-038497398606}"/>
              </a:ext>
            </a:extLst>
          </p:cNvPr>
          <p:cNvGrpSpPr/>
          <p:nvPr/>
        </p:nvGrpSpPr>
        <p:grpSpPr>
          <a:xfrm>
            <a:off x="6852112" y="313124"/>
            <a:ext cx="4293673" cy="1087383"/>
            <a:chOff x="4154243" y="2885308"/>
            <a:chExt cx="4293673" cy="108738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D84AED-FF1D-4FC7-8FD6-E80F4D6F7C25}"/>
                </a:ext>
              </a:extLst>
            </p:cNvPr>
            <p:cNvSpPr/>
            <p:nvPr/>
          </p:nvSpPr>
          <p:spPr>
            <a:xfrm>
              <a:off x="4154243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1" name="Rectangle 10" descr="Checkmark with solid fill">
              <a:extLst>
                <a:ext uri="{FF2B5EF4-FFF2-40B4-BE49-F238E27FC236}">
                  <a16:creationId xmlns:a16="http://schemas.microsoft.com/office/drawing/2014/main" id="{82EDF775-97E8-4C26-A82A-C55E2AE616EC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BA483B9-6CEF-4458-AA83-21EED4E7AB14}"/>
                </a:ext>
              </a:extLst>
            </p:cNvPr>
            <p:cNvGrpSpPr/>
            <p:nvPr/>
          </p:nvGrpSpPr>
          <p:grpSpPr>
            <a:xfrm>
              <a:off x="5474638" y="2885308"/>
              <a:ext cx="2973278" cy="1087383"/>
              <a:chOff x="1643763" y="2764817"/>
              <a:chExt cx="2973278" cy="1087383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3858EF3-E1C9-48DC-8CA3-BE5AF2DB3DD9}"/>
                  </a:ext>
                </a:extLst>
              </p:cNvPr>
              <p:cNvSpPr/>
              <p:nvPr/>
            </p:nvSpPr>
            <p:spPr>
              <a:xfrm>
                <a:off x="1643763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9C948A-A602-4B03-B43C-D50601C23DFC}"/>
                  </a:ext>
                </a:extLst>
              </p:cNvPr>
              <p:cNvSpPr txBox="1"/>
              <p:nvPr/>
            </p:nvSpPr>
            <p:spPr>
              <a:xfrm>
                <a:off x="1643763" y="2764817"/>
                <a:ext cx="297327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Hashowanie</a:t>
                </a:r>
                <a:r>
                  <a:rPr lang="en-US" sz="1900" kern="1200" dirty="0"/>
                  <a:t> </a:t>
                </a:r>
                <a:r>
                  <a:rPr lang="en-US" sz="1900" kern="1200" dirty="0" err="1"/>
                  <a:t>plików</a:t>
                </a:r>
                <a:endParaRPr lang="pl-PL" sz="1900" kern="1200" dirty="0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894E763-A381-4578-862C-09F16136C836}"/>
              </a:ext>
            </a:extLst>
          </p:cNvPr>
          <p:cNvGrpSpPr/>
          <p:nvPr/>
        </p:nvGrpSpPr>
        <p:grpSpPr>
          <a:xfrm>
            <a:off x="6852112" y="2052147"/>
            <a:ext cx="4515543" cy="1087981"/>
            <a:chOff x="4150156" y="2885009"/>
            <a:chExt cx="4515543" cy="108798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A8706CC-28D1-4FDA-8CCF-7913DDA8B43F}"/>
                </a:ext>
              </a:extLst>
            </p:cNvPr>
            <p:cNvSpPr/>
            <p:nvPr/>
          </p:nvSpPr>
          <p:spPr>
            <a:xfrm>
              <a:off x="4150156" y="2885009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3379271"/>
                <a:satOff val="-8710"/>
                <a:lumOff val="-5883"/>
                <a:alphaOff val="0"/>
              </a:schemeClr>
            </a:effectRef>
            <a:fontRef idx="minor"/>
          </p:style>
        </p:sp>
        <p:sp>
          <p:nvSpPr>
            <p:cNvPr id="16" name="Rectangle 15" descr="Lock with solid fill">
              <a:extLst>
                <a:ext uri="{FF2B5EF4-FFF2-40B4-BE49-F238E27FC236}">
                  <a16:creationId xmlns:a16="http://schemas.microsoft.com/office/drawing/2014/main" id="{508C27B6-00A5-43FE-9B83-36F5B0A24D73}"/>
                </a:ext>
              </a:extLst>
            </p:cNvPr>
            <p:cNvSpPr/>
            <p:nvPr/>
          </p:nvSpPr>
          <p:spPr>
            <a:xfrm>
              <a:off x="4378507" y="3113359"/>
              <a:ext cx="630682" cy="630682"/>
            </a:xfrm>
            <a:prstGeom prst="rect">
              <a:avLst/>
            </a:prstGeom>
            <a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855C503-319C-41B3-9A16-89526A42163B}"/>
                </a:ext>
              </a:extLst>
            </p:cNvPr>
            <p:cNvGrpSpPr/>
            <p:nvPr/>
          </p:nvGrpSpPr>
          <p:grpSpPr>
            <a:xfrm>
              <a:off x="5478727" y="2885607"/>
              <a:ext cx="3186972" cy="1087383"/>
              <a:chOff x="5982056" y="2765415"/>
              <a:chExt cx="3186972" cy="1087383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EFCD9C3-DD0F-4C8B-B854-F8CCB3360656}"/>
                  </a:ext>
                </a:extLst>
              </p:cNvPr>
              <p:cNvSpPr/>
              <p:nvPr/>
            </p:nvSpPr>
            <p:spPr>
              <a:xfrm>
                <a:off x="5982056" y="2765415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D62ACC4-8520-4FC6-909D-E57FCA80958F}"/>
                  </a:ext>
                </a:extLst>
              </p:cNvPr>
              <p:cNvSpPr txBox="1"/>
              <p:nvPr/>
            </p:nvSpPr>
            <p:spPr>
              <a:xfrm>
                <a:off x="5982056" y="2765415"/>
                <a:ext cx="3186972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>
                    <a:solidFill>
                      <a:srgbClr val="4DC58D"/>
                    </a:solidFill>
                  </a:rPr>
                  <a:t>Szyfrowanie</a:t>
                </a:r>
                <a:r>
                  <a:rPr lang="en-US" sz="1900" dirty="0">
                    <a:solidFill>
                      <a:srgbClr val="4DC58D"/>
                    </a:solidFill>
                  </a:rPr>
                  <a:t>/</a:t>
                </a:r>
                <a:r>
                  <a:rPr lang="en-US" sz="1900" dirty="0" err="1">
                    <a:solidFill>
                      <a:srgbClr val="4DC58D"/>
                    </a:solidFill>
                  </a:rPr>
                  <a:t>Obfuskacja</a:t>
                </a:r>
                <a:r>
                  <a:rPr lang="en-US" sz="1900" dirty="0">
                    <a:solidFill>
                      <a:srgbClr val="4DC58D"/>
                    </a:solidFill>
                  </a:rPr>
                  <a:t> </a:t>
                </a:r>
                <a:r>
                  <a:rPr lang="en-US" sz="1900" dirty="0" err="1">
                    <a:solidFill>
                      <a:srgbClr val="4DC58D"/>
                    </a:solidFill>
                  </a:rPr>
                  <a:t>plików</a:t>
                </a:r>
                <a:endParaRPr lang="pl-PL" sz="1900" kern="1200" dirty="0">
                  <a:solidFill>
                    <a:srgbClr val="4DC58D"/>
                  </a:solidFill>
                </a:endParaRP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31D48A9-627B-4135-A20F-7691360D3394}"/>
              </a:ext>
            </a:extLst>
          </p:cNvPr>
          <p:cNvGrpSpPr/>
          <p:nvPr/>
        </p:nvGrpSpPr>
        <p:grpSpPr>
          <a:xfrm>
            <a:off x="6885721" y="3791170"/>
            <a:ext cx="4481934" cy="1087383"/>
            <a:chOff x="4154244" y="2885308"/>
            <a:chExt cx="4481934" cy="108738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FDA5D73-F2FF-4E75-951C-13D37F4A778E}"/>
                </a:ext>
              </a:extLst>
            </p:cNvPr>
            <p:cNvSpPr/>
            <p:nvPr/>
          </p:nvSpPr>
          <p:spPr>
            <a:xfrm>
              <a:off x="4154244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21" name="Rectangle 20" descr="Ladybug with solid fill">
              <a:extLst>
                <a:ext uri="{FF2B5EF4-FFF2-40B4-BE49-F238E27FC236}">
                  <a16:creationId xmlns:a16="http://schemas.microsoft.com/office/drawing/2014/main" id="{A907EAB0-B5B1-412C-B5A9-51BD62B63210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2509D75-E67E-40F6-B78D-A2CC8E8CACDF}"/>
                </a:ext>
              </a:extLst>
            </p:cNvPr>
            <p:cNvGrpSpPr/>
            <p:nvPr/>
          </p:nvGrpSpPr>
          <p:grpSpPr>
            <a:xfrm>
              <a:off x="5474638" y="2885308"/>
              <a:ext cx="3161540" cy="1087383"/>
              <a:chOff x="10303997" y="2764817"/>
              <a:chExt cx="3161540" cy="1087383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1638D2F-4CC2-4736-902E-C022112BB132}"/>
                  </a:ext>
                </a:extLst>
              </p:cNvPr>
              <p:cNvSpPr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DB58581-04B2-40B8-A399-9784FEDD9A74}"/>
                  </a:ext>
                </a:extLst>
              </p:cNvPr>
              <p:cNvSpPr txBox="1"/>
              <p:nvPr/>
            </p:nvSpPr>
            <p:spPr>
              <a:xfrm>
                <a:off x="10303997" y="2764817"/>
                <a:ext cx="3161540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Techniki</a:t>
                </a:r>
                <a:r>
                  <a:rPr lang="en-US" sz="1900" kern="1200" dirty="0"/>
                  <a:t> </a:t>
                </a:r>
                <a:r>
                  <a:rPr lang="en-US" sz="1900" kern="1200" dirty="0" err="1"/>
                  <a:t>anty-debuggowania</a:t>
                </a:r>
                <a:endParaRPr lang="pl-PL" sz="1900" kern="1200" dirty="0"/>
              </a:p>
            </p:txBody>
          </p:sp>
        </p:grp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C624EB-F0D4-444C-86C8-BCB875BE01A9}"/>
              </a:ext>
            </a:extLst>
          </p:cNvPr>
          <p:cNvCxnSpPr>
            <a:cxnSpLocks/>
          </p:cNvCxnSpPr>
          <p:nvPr/>
        </p:nvCxnSpPr>
        <p:spPr>
          <a:xfrm>
            <a:off x="5047144" y="2470230"/>
            <a:ext cx="0" cy="2286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D0A56CB-6ACD-46FF-803B-0885E9D41F65}"/>
              </a:ext>
            </a:extLst>
          </p:cNvPr>
          <p:cNvGrpSpPr/>
          <p:nvPr/>
        </p:nvGrpSpPr>
        <p:grpSpPr>
          <a:xfrm>
            <a:off x="6878856" y="5541986"/>
            <a:ext cx="4346852" cy="1087383"/>
            <a:chOff x="4154244" y="2885308"/>
            <a:chExt cx="4346852" cy="108738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0C797D1-535D-49C5-8AD0-B2FF3CF71AD9}"/>
                </a:ext>
              </a:extLst>
            </p:cNvPr>
            <p:cNvSpPr/>
            <p:nvPr/>
          </p:nvSpPr>
          <p:spPr>
            <a:xfrm>
              <a:off x="4154244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29" name="Rectangle 28" descr="Cloud with solid fill">
              <a:extLst>
                <a:ext uri="{FF2B5EF4-FFF2-40B4-BE49-F238E27FC236}">
                  <a16:creationId xmlns:a16="http://schemas.microsoft.com/office/drawing/2014/main" id="{8FF4ABE4-0D56-4B27-9E79-B5A26E2D26A7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258BE38-E5E1-402D-BAB4-97E3C8870557}"/>
                </a:ext>
              </a:extLst>
            </p:cNvPr>
            <p:cNvGrpSpPr/>
            <p:nvPr/>
          </p:nvGrpSpPr>
          <p:grpSpPr>
            <a:xfrm>
              <a:off x="5474638" y="2885308"/>
              <a:ext cx="3026458" cy="1087383"/>
              <a:chOff x="10303997" y="2764817"/>
              <a:chExt cx="3026458" cy="1087383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6868107-D253-4C8B-AED2-2DEE41FE88A3}"/>
                  </a:ext>
                </a:extLst>
              </p:cNvPr>
              <p:cNvSpPr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76B50BFA-A943-4DB2-91CB-F92052C01A55}"/>
                  </a:ext>
                </a:extLst>
              </p:cNvPr>
              <p:cNvSpPr txBox="1"/>
              <p:nvPr/>
            </p:nvSpPr>
            <p:spPr>
              <a:xfrm>
                <a:off x="10303997" y="2764817"/>
                <a:ext cx="302645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dirty="0" err="1">
                    <a:solidFill>
                      <a:srgbClr val="48BD58"/>
                    </a:solidFill>
                  </a:rPr>
                  <a:t>Migracja</a:t>
                </a:r>
                <a:r>
                  <a:rPr lang="en-US" sz="1900" dirty="0">
                    <a:solidFill>
                      <a:srgbClr val="48BD58"/>
                    </a:solidFill>
                  </a:rPr>
                  <a:t> </a:t>
                </a:r>
                <a:r>
                  <a:rPr lang="en-US" sz="1900" dirty="0" err="1">
                    <a:solidFill>
                      <a:srgbClr val="48BD58"/>
                    </a:solidFill>
                  </a:rPr>
                  <a:t>danych</a:t>
                </a:r>
                <a:r>
                  <a:rPr lang="en-US" sz="1900" dirty="0">
                    <a:solidFill>
                      <a:srgbClr val="48BD58"/>
                    </a:solidFill>
                  </a:rPr>
                  <a:t> </a:t>
                </a:r>
                <a:r>
                  <a:rPr lang="en-US" sz="1900" dirty="0" err="1">
                    <a:solidFill>
                      <a:srgbClr val="48BD58"/>
                    </a:solidFill>
                  </a:rPr>
                  <a:t>krytycznych</a:t>
                </a:r>
                <a:r>
                  <a:rPr lang="en-US" sz="1900" dirty="0">
                    <a:solidFill>
                      <a:srgbClr val="48BD58"/>
                    </a:solidFill>
                  </a:rPr>
                  <a:t> do </a:t>
                </a:r>
                <a:r>
                  <a:rPr lang="en-US" sz="1900" dirty="0" err="1">
                    <a:solidFill>
                      <a:srgbClr val="48BD58"/>
                    </a:solidFill>
                  </a:rPr>
                  <a:t>chmury</a:t>
                </a:r>
                <a:endParaRPr lang="pl-PL" sz="1900" kern="1200" dirty="0">
                  <a:solidFill>
                    <a:srgbClr val="48BD58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60917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Bibliografia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92CCF-83AD-4417-899D-93F21A04B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FFFFFF"/>
                </a:solidFill>
                <a:latin typeface="+mj-lt"/>
                <a:hlinkClick r:id="rId4"/>
              </a:rPr>
              <a:t>Zeszyty</a:t>
            </a:r>
            <a:r>
              <a:rPr lang="en-US" sz="2000" dirty="0">
                <a:solidFill>
                  <a:srgbClr val="FFFFFF"/>
                </a:solidFill>
                <a:latin typeface="+mj-lt"/>
                <a:hlinkClick r:id="rId4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+mj-lt"/>
                <a:hlinkClick r:id="rId4"/>
              </a:rPr>
              <a:t>Naukowe</a:t>
            </a:r>
            <a:r>
              <a:rPr lang="en-US" sz="2000" dirty="0">
                <a:solidFill>
                  <a:srgbClr val="FFFFFF"/>
                </a:solidFill>
                <a:latin typeface="+mj-lt"/>
                <a:hlinkClick r:id="rId4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+mj-lt"/>
                <a:hlinkClick r:id="rId4"/>
              </a:rPr>
              <a:t>Politechniki</a:t>
            </a:r>
            <a:r>
              <a:rPr lang="en-US" sz="2000" dirty="0">
                <a:solidFill>
                  <a:srgbClr val="FFFFFF"/>
                </a:solidFill>
                <a:latin typeface="+mj-lt"/>
                <a:hlinkClick r:id="rId4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+mj-lt"/>
                <a:hlinkClick r:id="rId4"/>
              </a:rPr>
              <a:t>Śląskiej</a:t>
            </a:r>
            <a:br>
              <a:rPr lang="en-US" sz="2000" dirty="0">
                <a:solidFill>
                  <a:srgbClr val="FFFFFF"/>
                </a:solidFill>
                <a:latin typeface="+mj-lt"/>
                <a:hlinkClick r:id="rId4"/>
              </a:rPr>
            </a:br>
            <a:r>
              <a:rPr lang="pl-PL" sz="2000" dirty="0">
                <a:effectLst/>
                <a:latin typeface="+mj-lt"/>
                <a:hlinkClick r:id="rId4"/>
              </a:rPr>
              <a:t>Ireneusz J. JÓŹWIAK, Marcin MICHALSKI, Marcin PASIECZNY </a:t>
            </a:r>
            <a:br>
              <a:rPr lang="pl-PL" sz="2000" dirty="0">
                <a:latin typeface="+mj-lt"/>
                <a:hlinkClick r:id="rId4"/>
              </a:rPr>
            </a:br>
            <a:r>
              <a:rPr lang="pl-PL" sz="2000" dirty="0">
                <a:effectLst/>
                <a:latin typeface="+mj-lt"/>
                <a:hlinkClick r:id="rId4"/>
              </a:rPr>
              <a:t>Politechnika Wrocławska </a:t>
            </a:r>
            <a:br>
              <a:rPr lang="pl-PL" sz="2000" dirty="0">
                <a:latin typeface="+mj-lt"/>
                <a:hlinkClick r:id="rId4"/>
              </a:rPr>
            </a:br>
            <a:r>
              <a:rPr lang="pl-PL" sz="2000" dirty="0">
                <a:effectLst/>
                <a:latin typeface="+mj-lt"/>
                <a:hlinkClick r:id="rId4"/>
              </a:rPr>
              <a:t>Wydział Informatyki i Zarządzania </a:t>
            </a:r>
            <a:br>
              <a:rPr lang="en-US" sz="2000" dirty="0">
                <a:solidFill>
                  <a:srgbClr val="FFFFFF"/>
                </a:solidFill>
                <a:effectLst/>
                <a:latin typeface="+mj-lt"/>
                <a:hlinkClick r:id="rId4"/>
              </a:rPr>
            </a:br>
            <a:r>
              <a:rPr lang="pl-PL" sz="2000" dirty="0">
                <a:effectLst/>
                <a:latin typeface="+mj-lt"/>
                <a:hlinkClick r:id="rId4"/>
              </a:rPr>
              <a:t>ZACIEMNIANIE KODU JAKO FORMA ZABEZPIECZENIA KODU </a:t>
            </a:r>
            <a:br>
              <a:rPr lang="pl-PL" sz="2000" dirty="0">
                <a:latin typeface="+mj-lt"/>
                <a:hlinkClick r:id="rId4"/>
              </a:rPr>
            </a:br>
            <a:r>
              <a:rPr lang="pl-PL" sz="2000" dirty="0">
                <a:effectLst/>
                <a:latin typeface="+mj-lt"/>
                <a:hlinkClick r:id="rId4"/>
              </a:rPr>
              <a:t>ŹRÓDŁOWEGO</a:t>
            </a:r>
            <a:endParaRPr lang="en-US" sz="2000" dirty="0">
              <a:latin typeface="+mj-lt"/>
            </a:endParaRPr>
          </a:p>
          <a:p>
            <a:r>
              <a:rPr lang="en-US" sz="2000" dirty="0">
                <a:effectLst/>
                <a:latin typeface="+mj-lt"/>
                <a:hlinkClick r:id="rId5"/>
              </a:rPr>
              <a:t>Sourcefire - </a:t>
            </a:r>
            <a:r>
              <a:rPr lang="en-US" sz="2000" i="1" dirty="0">
                <a:effectLst/>
                <a:latin typeface="+mj-lt"/>
                <a:hlinkClick r:id="rId5"/>
              </a:rPr>
              <a:t>RAM Scraping and Point of Sale Malware</a:t>
            </a:r>
            <a:endParaRPr lang="en-US" sz="2000" i="1" dirty="0">
              <a:effectLst/>
              <a:latin typeface="+mj-lt"/>
            </a:endParaRPr>
          </a:p>
          <a:p>
            <a:endParaRPr lang="en-US"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6472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A8884B-B433-44D5-AACA-06C0EA101E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CDB027-2EF9-473B-8B16-86770D1B35AA}"/>
              </a:ext>
            </a:extLst>
          </p:cNvPr>
          <p:cNvSpPr/>
          <p:nvPr/>
        </p:nvSpPr>
        <p:spPr>
          <a:xfrm>
            <a:off x="3933696" y="1603672"/>
            <a:ext cx="1460574" cy="1460574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4267AA9-4B33-424A-9AED-12B9B7037D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0943999"/>
              </p:ext>
            </p:extLst>
          </p:nvPr>
        </p:nvGraphicFramePr>
        <p:xfrm>
          <a:off x="2505080" y="-432872"/>
          <a:ext cx="8629891" cy="3660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A03317E2-40A8-4DC5-B9E9-3FF13F0FAF18}"/>
              </a:ext>
            </a:extLst>
          </p:cNvPr>
          <p:cNvGrpSpPr/>
          <p:nvPr/>
        </p:nvGrpSpPr>
        <p:grpSpPr>
          <a:xfrm>
            <a:off x="8449060" y="2664158"/>
            <a:ext cx="2564369" cy="718023"/>
            <a:chOff x="9539059" y="4998565"/>
            <a:chExt cx="2564369" cy="718023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378D9B8-3275-4ADC-8FFC-C03D04C264A6}"/>
                </a:ext>
              </a:extLst>
            </p:cNvPr>
            <p:cNvSpPr/>
            <p:nvPr/>
          </p:nvSpPr>
          <p:spPr>
            <a:xfrm>
              <a:off x="9539059" y="4998565"/>
              <a:ext cx="718023" cy="718023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2896518"/>
                <a:satOff val="-7465"/>
                <a:lumOff val="-5042"/>
                <a:alphaOff val="0"/>
              </a:schemeClr>
            </a:fillRef>
            <a:effectRef idx="0">
              <a:schemeClr val="accent5">
                <a:hueOff val="-2896518"/>
                <a:satOff val="-7465"/>
                <a:lumOff val="-5042"/>
                <a:alphaOff val="0"/>
              </a:schemeClr>
            </a:effectRef>
            <a:fontRef idx="minor"/>
          </p:style>
        </p:sp>
        <p:sp>
          <p:nvSpPr>
            <p:cNvPr id="52" name="Rectangle 51" descr="Right pointing backhand index with solid fill">
              <a:extLst>
                <a:ext uri="{FF2B5EF4-FFF2-40B4-BE49-F238E27FC236}">
                  <a16:creationId xmlns:a16="http://schemas.microsoft.com/office/drawing/2014/main" id="{1782D56F-F60C-43D9-896B-5F077ED51DF7}"/>
                </a:ext>
              </a:extLst>
            </p:cNvPr>
            <p:cNvSpPr/>
            <p:nvPr/>
          </p:nvSpPr>
          <p:spPr>
            <a:xfrm>
              <a:off x="9689844" y="5149350"/>
              <a:ext cx="416453" cy="416453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B43B7B30-BFA3-43B5-AD54-A02BBEB4FA47}"/>
                </a:ext>
              </a:extLst>
            </p:cNvPr>
            <p:cNvGrpSpPr/>
            <p:nvPr/>
          </p:nvGrpSpPr>
          <p:grpSpPr>
            <a:xfrm>
              <a:off x="10410945" y="4998565"/>
              <a:ext cx="1692483" cy="718023"/>
              <a:chOff x="1045376" y="1471375"/>
              <a:chExt cx="1692483" cy="718023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79085477-999C-4ACA-B9B1-535C85C98D9E}"/>
                  </a:ext>
                </a:extLst>
              </p:cNvPr>
              <p:cNvSpPr/>
              <p:nvPr/>
            </p:nvSpPr>
            <p:spPr>
              <a:xfrm>
                <a:off x="1045376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2896518"/>
                  <a:satOff val="-7465"/>
                  <a:lumOff val="-5042"/>
                  <a:alphaOff val="0"/>
                </a:schemeClr>
              </a:fontRef>
            </p:style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7CCA7E0-01F8-4A12-A560-421678ECA8B5}"/>
                  </a:ext>
                </a:extLst>
              </p:cNvPr>
              <p:cNvSpPr txBox="1"/>
              <p:nvPr/>
            </p:nvSpPr>
            <p:spPr>
              <a:xfrm>
                <a:off x="1045376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2896518"/>
                  <a:satOff val="-7465"/>
                  <a:lumOff val="-5042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/>
                  <a:t>Fetch</a:t>
                </a:r>
                <a:endParaRPr lang="pl-PL" sz="2400" kern="1200" dirty="0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1BFB343-8638-4F63-97A9-1EE4E335F687}"/>
              </a:ext>
            </a:extLst>
          </p:cNvPr>
          <p:cNvGrpSpPr/>
          <p:nvPr/>
        </p:nvGrpSpPr>
        <p:grpSpPr>
          <a:xfrm>
            <a:off x="9964799" y="3834129"/>
            <a:ext cx="2564368" cy="718023"/>
            <a:chOff x="6619467" y="5963527"/>
            <a:chExt cx="2564368" cy="718023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7A0E23B9-BCE8-41AC-B89F-0F6B5809A133}"/>
                </a:ext>
              </a:extLst>
            </p:cNvPr>
            <p:cNvSpPr/>
            <p:nvPr/>
          </p:nvSpPr>
          <p:spPr>
            <a:xfrm>
              <a:off x="6619467" y="5963527"/>
              <a:ext cx="718023" cy="718023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3862025"/>
                <a:satOff val="-9954"/>
                <a:lumOff val="-6723"/>
                <a:alphaOff val="0"/>
              </a:schemeClr>
            </a:fillRef>
            <a:effectRef idx="0">
              <a:schemeClr val="accent5">
                <a:hueOff val="-3862025"/>
                <a:satOff val="-9954"/>
                <a:lumOff val="-6723"/>
                <a:alphaOff val="0"/>
              </a:schemeClr>
            </a:effectRef>
            <a:fontRef idx="minor"/>
          </p:style>
        </p:sp>
        <p:sp>
          <p:nvSpPr>
            <p:cNvPr id="61" name="Rectangle 60" descr="Key with solid fill">
              <a:extLst>
                <a:ext uri="{FF2B5EF4-FFF2-40B4-BE49-F238E27FC236}">
                  <a16:creationId xmlns:a16="http://schemas.microsoft.com/office/drawing/2014/main" id="{EC36B002-2EDB-4CFD-AED3-49F8A5621705}"/>
                </a:ext>
              </a:extLst>
            </p:cNvPr>
            <p:cNvSpPr/>
            <p:nvPr/>
          </p:nvSpPr>
          <p:spPr>
            <a:xfrm>
              <a:off x="6770252" y="6114312"/>
              <a:ext cx="416453" cy="416453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283B6FF-3A78-4147-BC42-BB4D3CEFDD92}"/>
                </a:ext>
              </a:extLst>
            </p:cNvPr>
            <p:cNvGrpSpPr/>
            <p:nvPr/>
          </p:nvGrpSpPr>
          <p:grpSpPr>
            <a:xfrm>
              <a:off x="7491352" y="5963527"/>
              <a:ext cx="1692483" cy="718023"/>
              <a:chOff x="3904646" y="1471375"/>
              <a:chExt cx="1692483" cy="718023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3C44E3E2-C2EF-4F1F-B840-A11C71F2B687}"/>
                  </a:ext>
                </a:extLst>
              </p:cNvPr>
              <p:cNvSpPr/>
              <p:nvPr/>
            </p:nvSpPr>
            <p:spPr>
              <a:xfrm>
                <a:off x="3904646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3862025"/>
                  <a:satOff val="-9954"/>
                  <a:lumOff val="-6723"/>
                  <a:alphaOff val="0"/>
                </a:schemeClr>
              </a:fontRef>
            </p:style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13FE2948-19C8-492E-A5DE-EC4291D76C19}"/>
                  </a:ext>
                </a:extLst>
              </p:cNvPr>
              <p:cNvSpPr txBox="1"/>
              <p:nvPr/>
            </p:nvSpPr>
            <p:spPr>
              <a:xfrm>
                <a:off x="3904646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3862025"/>
                  <a:satOff val="-9954"/>
                  <a:lumOff val="-6723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/>
                  <a:t>Decode</a:t>
                </a:r>
                <a:endParaRPr lang="pl-PL" sz="2400" kern="1200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5E30467-9033-430B-B549-D68BA3316C21}"/>
              </a:ext>
            </a:extLst>
          </p:cNvPr>
          <p:cNvGrpSpPr/>
          <p:nvPr/>
        </p:nvGrpSpPr>
        <p:grpSpPr>
          <a:xfrm>
            <a:off x="8449060" y="4999752"/>
            <a:ext cx="2564369" cy="718023"/>
            <a:chOff x="6454816" y="5928282"/>
            <a:chExt cx="2564369" cy="718023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7B55B74-567E-4E8B-B9B7-BA53DE077C81}"/>
                </a:ext>
              </a:extLst>
            </p:cNvPr>
            <p:cNvSpPr/>
            <p:nvPr/>
          </p:nvSpPr>
          <p:spPr>
            <a:xfrm>
              <a:off x="6454816" y="5928282"/>
              <a:ext cx="718023" cy="718023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4827531"/>
                <a:satOff val="-12442"/>
                <a:lumOff val="-8404"/>
                <a:alphaOff val="0"/>
              </a:schemeClr>
            </a:fillRef>
            <a:effectRef idx="0">
              <a:schemeClr val="accent5">
                <a:hueOff val="-4827531"/>
                <a:satOff val="-12442"/>
                <a:lumOff val="-8404"/>
                <a:alphaOff val="0"/>
              </a:schemeClr>
            </a:effectRef>
            <a:fontRef idx="minor"/>
          </p:style>
        </p:sp>
        <p:sp>
          <p:nvSpPr>
            <p:cNvPr id="66" name="Rectangle 65" descr="Playbook with solid fill">
              <a:extLst>
                <a:ext uri="{FF2B5EF4-FFF2-40B4-BE49-F238E27FC236}">
                  <a16:creationId xmlns:a16="http://schemas.microsoft.com/office/drawing/2014/main" id="{712CF8E7-6B46-4241-8246-0FED6228D3E3}"/>
                </a:ext>
              </a:extLst>
            </p:cNvPr>
            <p:cNvSpPr/>
            <p:nvPr/>
          </p:nvSpPr>
          <p:spPr>
            <a:xfrm>
              <a:off x="6605601" y="6079067"/>
              <a:ext cx="416453" cy="416453"/>
            </a:xfrm>
            <a:prstGeom prst="rect">
              <a:avLst/>
            </a:prstGeom>
            <a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127F3FB6-B1CA-4F62-A499-E8D1454A643A}"/>
                </a:ext>
              </a:extLst>
            </p:cNvPr>
            <p:cNvGrpSpPr/>
            <p:nvPr/>
          </p:nvGrpSpPr>
          <p:grpSpPr>
            <a:xfrm>
              <a:off x="7326702" y="5928282"/>
              <a:ext cx="1692483" cy="718023"/>
              <a:chOff x="6763917" y="1471375"/>
              <a:chExt cx="1692483" cy="718023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61064397-B571-4428-85BA-082FE2045BE2}"/>
                  </a:ext>
                </a:extLst>
              </p:cNvPr>
              <p:cNvSpPr/>
              <p:nvPr/>
            </p:nvSpPr>
            <p:spPr>
              <a:xfrm>
                <a:off x="6763917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4827531"/>
                  <a:satOff val="-12442"/>
                  <a:lumOff val="-8404"/>
                  <a:alphaOff val="0"/>
                </a:schemeClr>
              </a:fontRef>
            </p:style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AE09D35C-AF88-4ACD-8FD8-C559E1D3748D}"/>
                  </a:ext>
                </a:extLst>
              </p:cNvPr>
              <p:cNvSpPr txBox="1"/>
              <p:nvPr/>
            </p:nvSpPr>
            <p:spPr>
              <a:xfrm>
                <a:off x="6763917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4827531"/>
                  <a:satOff val="-12442"/>
                  <a:lumOff val="-8404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/>
                  <a:t>Execute</a:t>
                </a:r>
                <a:endParaRPr lang="pl-PL" sz="2400" kern="1200"/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6104C9D-BD6C-4B48-B93B-767CCF0B6802}"/>
              </a:ext>
            </a:extLst>
          </p:cNvPr>
          <p:cNvGrpSpPr/>
          <p:nvPr/>
        </p:nvGrpSpPr>
        <p:grpSpPr>
          <a:xfrm>
            <a:off x="6964487" y="3831731"/>
            <a:ext cx="2564369" cy="718023"/>
            <a:chOff x="2759038" y="5880371"/>
            <a:chExt cx="2564369" cy="718023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03E1390-B18A-4858-BFDC-10AB2C3EE62C}"/>
                </a:ext>
              </a:extLst>
            </p:cNvPr>
            <p:cNvSpPr/>
            <p:nvPr/>
          </p:nvSpPr>
          <p:spPr>
            <a:xfrm>
              <a:off x="2759038" y="5880371"/>
              <a:ext cx="718023" cy="718023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5793037"/>
                <a:satOff val="-14931"/>
                <a:lumOff val="-10084"/>
                <a:alphaOff val="0"/>
              </a:schemeClr>
            </a:fillRef>
            <a:effectRef idx="0">
              <a:schemeClr val="accent5">
                <a:hueOff val="-5793037"/>
                <a:satOff val="-14931"/>
                <a:lumOff val="-10084"/>
                <a:alphaOff val="0"/>
              </a:schemeClr>
            </a:effectRef>
            <a:fontRef idx="minor"/>
          </p:style>
        </p:sp>
        <p:sp>
          <p:nvSpPr>
            <p:cNvPr id="71" name="Rectangle 70" descr="Database with solid fill">
              <a:extLst>
                <a:ext uri="{FF2B5EF4-FFF2-40B4-BE49-F238E27FC236}">
                  <a16:creationId xmlns:a16="http://schemas.microsoft.com/office/drawing/2014/main" id="{B88D292D-DFE0-472E-A6E9-1FD5666C4349}"/>
                </a:ext>
              </a:extLst>
            </p:cNvPr>
            <p:cNvSpPr/>
            <p:nvPr/>
          </p:nvSpPr>
          <p:spPr>
            <a:xfrm>
              <a:off x="2909823" y="6031156"/>
              <a:ext cx="416453" cy="416453"/>
            </a:xfrm>
            <a:prstGeom prst="rect">
              <a:avLst/>
            </a:prstGeom>
            <a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A05CC86B-AB29-487E-8598-39B22190AB8A}"/>
                </a:ext>
              </a:extLst>
            </p:cNvPr>
            <p:cNvGrpSpPr/>
            <p:nvPr/>
          </p:nvGrpSpPr>
          <p:grpSpPr>
            <a:xfrm>
              <a:off x="3630924" y="5880371"/>
              <a:ext cx="1692483" cy="718023"/>
              <a:chOff x="1045376" y="2811730"/>
              <a:chExt cx="1692483" cy="718023"/>
            </a:xfrm>
          </p:grpSpPr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E2027A12-5E32-4911-B340-8E8F7059349C}"/>
                  </a:ext>
                </a:extLst>
              </p:cNvPr>
              <p:cNvSpPr/>
              <p:nvPr/>
            </p:nvSpPr>
            <p:spPr>
              <a:xfrm>
                <a:off x="104537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5793037"/>
                  <a:satOff val="-14931"/>
                  <a:lumOff val="-10084"/>
                  <a:alphaOff val="0"/>
                </a:schemeClr>
              </a:fontRef>
            </p:style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09D3D17E-B030-48F8-B32F-33888D122A7F}"/>
                  </a:ext>
                </a:extLst>
              </p:cNvPr>
              <p:cNvSpPr txBox="1"/>
              <p:nvPr/>
            </p:nvSpPr>
            <p:spPr>
              <a:xfrm>
                <a:off x="104537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5793037"/>
                  <a:satOff val="-14931"/>
                  <a:lumOff val="-10084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/>
                  <a:t>Store</a:t>
                </a:r>
                <a:endParaRPr lang="pl-PL" sz="2400" kern="1200" dirty="0"/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C40D72E-991F-481A-8D60-BEA013421F52}"/>
              </a:ext>
            </a:extLst>
          </p:cNvPr>
          <p:cNvGrpSpPr/>
          <p:nvPr/>
        </p:nvGrpSpPr>
        <p:grpSpPr>
          <a:xfrm>
            <a:off x="3645029" y="3831730"/>
            <a:ext cx="3410943" cy="718023"/>
            <a:chOff x="9845555" y="3429000"/>
            <a:chExt cx="3410943" cy="718023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BA0B7A9-FCA8-49FF-BE69-D876C4FDA80C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76" name="Rectangle 75" descr="Checkmark with solid fill">
              <a:extLst>
                <a:ext uri="{FF2B5EF4-FFF2-40B4-BE49-F238E27FC236}">
                  <a16:creationId xmlns:a16="http://schemas.microsoft.com/office/drawing/2014/main" id="{CB08D7D0-C918-494D-8493-04258EAD277A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C596EC8-65CF-40FA-AD3E-4FCAB8308E6B}"/>
                </a:ext>
              </a:extLst>
            </p:cNvPr>
            <p:cNvGrpSpPr/>
            <p:nvPr/>
          </p:nvGrpSpPr>
          <p:grpSpPr>
            <a:xfrm>
              <a:off x="10645384" y="3429000"/>
              <a:ext cx="2611114" cy="718023"/>
              <a:chOff x="3832590" y="2811730"/>
              <a:chExt cx="2611114" cy="718023"/>
            </a:xfrm>
          </p:grpSpPr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967750B-9DAC-40DE-A760-9D8DB8DFBA32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DEF79CF-3D04-41B4-A6FA-CF793CA222DA}"/>
                  </a:ext>
                </a:extLst>
              </p:cNvPr>
              <p:cNvSpPr txBox="1"/>
              <p:nvPr/>
            </p:nvSpPr>
            <p:spPr>
              <a:xfrm>
                <a:off x="3832590" y="2811730"/>
                <a:ext cx="2611114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/>
                  <a:t>Check for Interrupt</a:t>
                </a:r>
                <a:endParaRPr lang="pl-PL" sz="2400" kern="1200" dirty="0"/>
              </a:p>
            </p:txBody>
          </p:sp>
        </p:grpSp>
      </p:grpSp>
      <p:sp>
        <p:nvSpPr>
          <p:cNvPr id="80" name="Title 1">
            <a:extLst>
              <a:ext uri="{FF2B5EF4-FFF2-40B4-BE49-F238E27FC236}">
                <a16:creationId xmlns:a16="http://schemas.microsoft.com/office/drawing/2014/main" id="{EFA2B01E-CCAC-4C0B-B2AF-3CC5777D4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868" y="1468592"/>
            <a:ext cx="2063699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 err="1">
                <a:solidFill>
                  <a:srgbClr val="FFFFFF"/>
                </a:solidFill>
              </a:rPr>
              <a:t>Cykl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działania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procesu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1B56282-5138-46B7-A7FB-BD4AF2D137A4}"/>
              </a:ext>
            </a:extLst>
          </p:cNvPr>
          <p:cNvCxnSpPr/>
          <p:nvPr/>
        </p:nvCxnSpPr>
        <p:spPr>
          <a:xfrm>
            <a:off x="3534832" y="1603672"/>
            <a:ext cx="1910080" cy="0"/>
          </a:xfrm>
          <a:prstGeom prst="straightConnector1">
            <a:avLst/>
          </a:prstGeom>
          <a:ln w="28575">
            <a:solidFill>
              <a:srgbClr val="5B9B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0477A171-E240-47F9-B31F-6B00CC44224C}"/>
              </a:ext>
            </a:extLst>
          </p:cNvPr>
          <p:cNvCxnSpPr/>
          <p:nvPr/>
        </p:nvCxnSpPr>
        <p:spPr>
          <a:xfrm>
            <a:off x="6368458" y="1602064"/>
            <a:ext cx="1910080" cy="0"/>
          </a:xfrm>
          <a:prstGeom prst="straightConnector1">
            <a:avLst/>
          </a:prstGeom>
          <a:ln w="28575">
            <a:solidFill>
              <a:srgbClr val="4DC5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C9D6EED5-AD3E-487F-9083-706786FA1812}"/>
              </a:ext>
            </a:extLst>
          </p:cNvPr>
          <p:cNvCxnSpPr>
            <a:cxnSpLocks/>
          </p:cNvCxnSpPr>
          <p:nvPr/>
        </p:nvCxnSpPr>
        <p:spPr>
          <a:xfrm>
            <a:off x="8762158" y="1861144"/>
            <a:ext cx="0" cy="711574"/>
          </a:xfrm>
          <a:prstGeom prst="straightConnector1">
            <a:avLst/>
          </a:prstGeom>
          <a:ln w="28575">
            <a:solidFill>
              <a:srgbClr val="70AD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8920272-AA54-4929-B1F6-0DDA5D6F2A93}"/>
              </a:ext>
            </a:extLst>
          </p:cNvPr>
          <p:cNvCxnSpPr>
            <a:cxnSpLocks/>
          </p:cNvCxnSpPr>
          <p:nvPr/>
        </p:nvCxnSpPr>
        <p:spPr>
          <a:xfrm>
            <a:off x="9285682" y="3214527"/>
            <a:ext cx="679117" cy="617204"/>
          </a:xfrm>
          <a:prstGeom prst="straightConnector1">
            <a:avLst/>
          </a:prstGeom>
          <a:ln w="28575">
            <a:solidFill>
              <a:srgbClr val="4FC7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5C2D724D-A054-4A52-89DD-B7E610452442}"/>
              </a:ext>
            </a:extLst>
          </p:cNvPr>
          <p:cNvCxnSpPr>
            <a:cxnSpLocks/>
          </p:cNvCxnSpPr>
          <p:nvPr/>
        </p:nvCxnSpPr>
        <p:spPr>
          <a:xfrm flipH="1">
            <a:off x="9283561" y="4502662"/>
            <a:ext cx="679117" cy="617204"/>
          </a:xfrm>
          <a:prstGeom prst="straightConnector1">
            <a:avLst/>
          </a:prstGeom>
          <a:ln w="28575">
            <a:solidFill>
              <a:srgbClr val="4CC27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27883687-C637-4885-B61A-9C78EF540B58}"/>
              </a:ext>
            </a:extLst>
          </p:cNvPr>
          <p:cNvCxnSpPr>
            <a:cxnSpLocks/>
          </p:cNvCxnSpPr>
          <p:nvPr/>
        </p:nvCxnSpPr>
        <p:spPr>
          <a:xfrm flipH="1" flipV="1">
            <a:off x="7619529" y="4502662"/>
            <a:ext cx="679117" cy="617204"/>
          </a:xfrm>
          <a:prstGeom prst="straightConnector1">
            <a:avLst/>
          </a:prstGeom>
          <a:ln w="28575">
            <a:solidFill>
              <a:srgbClr val="48BD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1CFC6FDD-0B1F-4D5C-80C9-C6561EF05244}"/>
              </a:ext>
            </a:extLst>
          </p:cNvPr>
          <p:cNvCxnSpPr>
            <a:cxnSpLocks/>
          </p:cNvCxnSpPr>
          <p:nvPr/>
        </p:nvCxnSpPr>
        <p:spPr>
          <a:xfrm flipV="1">
            <a:off x="7727533" y="3214527"/>
            <a:ext cx="679117" cy="617204"/>
          </a:xfrm>
          <a:prstGeom prst="straightConnector1">
            <a:avLst/>
          </a:prstGeom>
          <a:ln w="28575">
            <a:solidFill>
              <a:srgbClr val="55B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0BD4FE0B-D9F1-4BB3-BAB1-F5C8B0FA9C0A}"/>
              </a:ext>
            </a:extLst>
          </p:cNvPr>
          <p:cNvCxnSpPr>
            <a:cxnSpLocks/>
          </p:cNvCxnSpPr>
          <p:nvPr/>
        </p:nvCxnSpPr>
        <p:spPr>
          <a:xfrm flipH="1">
            <a:off x="4401082" y="4398623"/>
            <a:ext cx="2501999" cy="0"/>
          </a:xfrm>
          <a:prstGeom prst="straightConnector1">
            <a:avLst/>
          </a:prstGeom>
          <a:ln w="28575">
            <a:solidFill>
              <a:srgbClr val="55B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C36627C5-B16F-44DA-ADC8-4B220DE6EAF6}"/>
              </a:ext>
            </a:extLst>
          </p:cNvPr>
          <p:cNvGrpSpPr/>
          <p:nvPr/>
        </p:nvGrpSpPr>
        <p:grpSpPr>
          <a:xfrm>
            <a:off x="3992281" y="2814943"/>
            <a:ext cx="4388512" cy="917759"/>
            <a:chOff x="3992281" y="2814943"/>
            <a:chExt cx="4388512" cy="917759"/>
          </a:xfrm>
        </p:grpSpPr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0603C87F-DB4D-4876-8647-E3E9B62DC8FA}"/>
                </a:ext>
              </a:extLst>
            </p:cNvPr>
            <p:cNvCxnSpPr>
              <a:cxnSpLocks/>
            </p:cNvCxnSpPr>
            <p:nvPr/>
          </p:nvCxnSpPr>
          <p:spPr>
            <a:xfrm>
              <a:off x="3992281" y="2828889"/>
              <a:ext cx="4388512" cy="0"/>
            </a:xfrm>
            <a:prstGeom prst="straightConnector1">
              <a:avLst/>
            </a:prstGeom>
            <a:ln w="28575">
              <a:solidFill>
                <a:srgbClr val="70AD4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49BC370-4CE7-4D80-8CBE-FFF98313FC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92281" y="2814943"/>
              <a:ext cx="0" cy="917759"/>
            </a:xfrm>
            <a:prstGeom prst="line">
              <a:avLst/>
            </a:prstGeom>
            <a:ln w="28575">
              <a:solidFill>
                <a:srgbClr val="70AD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BEE72861-78A1-4B82-B467-B9AB7DD0ACCB}"/>
              </a:ext>
            </a:extLst>
          </p:cNvPr>
          <p:cNvCxnSpPr>
            <a:cxnSpLocks/>
          </p:cNvCxnSpPr>
          <p:nvPr/>
        </p:nvCxnSpPr>
        <p:spPr>
          <a:xfrm>
            <a:off x="4004198" y="4649597"/>
            <a:ext cx="0" cy="1418331"/>
          </a:xfrm>
          <a:prstGeom prst="straightConnector1">
            <a:avLst/>
          </a:prstGeom>
          <a:ln w="28575">
            <a:solidFill>
              <a:srgbClr val="70AD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AB0AE85B-9468-46D8-A66D-35FEFC32ED3B}"/>
              </a:ext>
            </a:extLst>
          </p:cNvPr>
          <p:cNvSpPr txBox="1"/>
          <p:nvPr/>
        </p:nvSpPr>
        <p:spPr>
          <a:xfrm>
            <a:off x="2950812" y="6056792"/>
            <a:ext cx="2082937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dirty="0">
                <a:solidFill>
                  <a:srgbClr val="5B9BD5"/>
                </a:solidFill>
              </a:rPr>
              <a:t>Service</a:t>
            </a:r>
            <a:r>
              <a:rPr lang="en-US" sz="2400" kern="1200" dirty="0">
                <a:solidFill>
                  <a:srgbClr val="5B9BD5"/>
                </a:solidFill>
              </a:rPr>
              <a:t> Interrupt</a:t>
            </a:r>
            <a:endParaRPr lang="pl-PL" sz="2400" kern="1200" dirty="0">
              <a:solidFill>
                <a:srgbClr val="5B9BD5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86FB7981-ACA5-4B74-8196-BB94BB8CB5CF}"/>
              </a:ext>
            </a:extLst>
          </p:cNvPr>
          <p:cNvSpPr txBox="1"/>
          <p:nvPr/>
        </p:nvSpPr>
        <p:spPr>
          <a:xfrm>
            <a:off x="4182320" y="4947634"/>
            <a:ext cx="2082937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>
                <a:solidFill>
                  <a:srgbClr val="70AD47"/>
                </a:solidFill>
              </a:rPr>
              <a:t>Yes</a:t>
            </a:r>
            <a:endParaRPr lang="pl-PL" sz="2400" kern="1200" dirty="0">
              <a:solidFill>
                <a:srgbClr val="70AD47"/>
              </a:solidFill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66FF74E1-BC23-4408-B354-00B0D13BFC73}"/>
              </a:ext>
            </a:extLst>
          </p:cNvPr>
          <p:cNvSpPr txBox="1"/>
          <p:nvPr/>
        </p:nvSpPr>
        <p:spPr>
          <a:xfrm>
            <a:off x="4182320" y="2970384"/>
            <a:ext cx="2082937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>
                <a:solidFill>
                  <a:srgbClr val="70AD47"/>
                </a:solidFill>
              </a:rPr>
              <a:t>No</a:t>
            </a:r>
            <a:endParaRPr lang="pl-PL" sz="2400" kern="1200" dirty="0">
              <a:solidFill>
                <a:srgbClr val="70AD47"/>
              </a:solidFill>
            </a:endParaRP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6BC2F947-552D-447C-8B12-A106F01CF56B}"/>
              </a:ext>
            </a:extLst>
          </p:cNvPr>
          <p:cNvCxnSpPr>
            <a:cxnSpLocks/>
          </p:cNvCxnSpPr>
          <p:nvPr/>
        </p:nvCxnSpPr>
        <p:spPr>
          <a:xfrm>
            <a:off x="2657331" y="2713752"/>
            <a:ext cx="0" cy="2286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175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22E448B-CA1A-43AA-8D12-B7E14C0ADA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38EACC-9D69-4960-ADBA-3780E76AF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65862"/>
            <a:ext cx="3557005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Jak </a:t>
            </a:r>
            <a:r>
              <a:rPr lang="en-US" sz="4000" dirty="0" err="1">
                <a:solidFill>
                  <a:srgbClr val="FFFFFF"/>
                </a:solidFill>
              </a:rPr>
              <a:t>wykorzystać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pamięć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B85777-4EC0-42E1-9803-CEF0B660B4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541548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37094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274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Migracja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danych</a:t>
            </a:r>
            <a:r>
              <a:rPr lang="en-US" dirty="0">
                <a:solidFill>
                  <a:srgbClr val="FFFFFF"/>
                </a:solidFill>
              </a:rPr>
              <a:t>, ALE…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 err="1">
                <a:solidFill>
                  <a:srgbClr val="FFFFFF"/>
                </a:solidFill>
              </a:rPr>
              <a:t>Przykład</a:t>
            </a:r>
            <a:r>
              <a:rPr lang="en-US" dirty="0">
                <a:solidFill>
                  <a:srgbClr val="FFFFFF"/>
                </a:solidFill>
              </a:rPr>
              <a:t> RAM Scraping Malware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B85E373-8756-490D-9275-5ABEA5F7E279}"/>
              </a:ext>
            </a:extLst>
          </p:cNvPr>
          <p:cNvGrpSpPr/>
          <p:nvPr/>
        </p:nvGrpSpPr>
        <p:grpSpPr>
          <a:xfrm>
            <a:off x="902462" y="3429000"/>
            <a:ext cx="10387075" cy="998577"/>
            <a:chOff x="838200" y="3750076"/>
            <a:chExt cx="10387075" cy="99857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407E089-DDD8-424D-A56F-32A2C1F06F15}"/>
                </a:ext>
              </a:extLst>
            </p:cNvPr>
            <p:cNvGrpSpPr/>
            <p:nvPr/>
          </p:nvGrpSpPr>
          <p:grpSpPr>
            <a:xfrm>
              <a:off x="838200" y="3750077"/>
              <a:ext cx="2870200" cy="720323"/>
              <a:chOff x="930332" y="4794948"/>
              <a:chExt cx="3695602" cy="917105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7FD18584-7B3C-4B88-BBEB-03467F0B8FFD}"/>
                  </a:ext>
                </a:extLst>
              </p:cNvPr>
              <p:cNvSpPr/>
              <p:nvPr/>
            </p:nvSpPr>
            <p:spPr>
              <a:xfrm>
                <a:off x="930332" y="4794948"/>
                <a:ext cx="917105" cy="917105"/>
              </a:xfrm>
              <a:prstGeom prst="ellipse">
                <a:avLst/>
              </a:prstGeom>
            </p:spPr>
            <p:style>
              <a:ln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/>
            </p:style>
          </p:sp>
          <p:sp>
            <p:nvSpPr>
              <p:cNvPr id="18" name="Rectangle 17" descr="Credit card with solid fill">
                <a:extLst>
                  <a:ext uri="{FF2B5EF4-FFF2-40B4-BE49-F238E27FC236}">
                    <a16:creationId xmlns:a16="http://schemas.microsoft.com/office/drawing/2014/main" id="{D590B957-76A8-449F-9DDB-C4D5B9A518C4}"/>
                  </a:ext>
                </a:extLst>
              </p:cNvPr>
              <p:cNvSpPr/>
              <p:nvPr/>
            </p:nvSpPr>
            <p:spPr>
              <a:xfrm>
                <a:off x="1122924" y="4987540"/>
                <a:ext cx="531921" cy="531921"/>
              </a:xfrm>
              <a:prstGeom prst="rect">
                <a:avLst/>
              </a:prstGeom>
              <a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bg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C053241-D066-4E05-B0A3-A03C3C48EEB4}"/>
                  </a:ext>
                </a:extLst>
              </p:cNvPr>
              <p:cNvGrpSpPr/>
              <p:nvPr/>
            </p:nvGrpSpPr>
            <p:grpSpPr>
              <a:xfrm>
                <a:off x="2043960" y="4794948"/>
                <a:ext cx="2581974" cy="917105"/>
                <a:chOff x="1365402" y="2139242"/>
                <a:chExt cx="2581974" cy="917105"/>
              </a:xfrm>
            </p:grpSpPr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62A17888-1302-4DBD-AA7C-1394CF000DD1}"/>
                    </a:ext>
                  </a:extLst>
                </p:cNvPr>
                <p:cNvSpPr/>
                <p:nvPr/>
              </p:nvSpPr>
              <p:spPr>
                <a:xfrm>
                  <a:off x="1365402" y="2139242"/>
                  <a:ext cx="2161748" cy="917105"/>
                </a:xfrm>
                <a:prstGeom prst="rect">
                  <a:avLst/>
                </a:prstGeom>
              </p:spPr>
              <p:style>
                <a:ln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24733A30-0FAA-4890-A5D8-6117AC0188FC}"/>
                    </a:ext>
                  </a:extLst>
                </p:cNvPr>
                <p:cNvSpPr txBox="1"/>
                <p:nvPr/>
              </p:nvSpPr>
              <p:spPr>
                <a:xfrm>
                  <a:off x="1365402" y="2139242"/>
                  <a:ext cx="2581974" cy="917105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l" defTabSz="106680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2400" kern="1200" dirty="0"/>
                    <a:t>Terminal </a:t>
                  </a:r>
                  <a:r>
                    <a:rPr lang="en-US" sz="2400" kern="1200" dirty="0" err="1"/>
                    <a:t>czyta</a:t>
                  </a:r>
                  <a:r>
                    <a:rPr lang="en-US" sz="2400" kern="1200" dirty="0"/>
                    <a:t> </a:t>
                  </a:r>
                  <a:r>
                    <a:rPr lang="en-US" sz="2400" kern="1200" dirty="0" err="1"/>
                    <a:t>dane</a:t>
                  </a:r>
                  <a:r>
                    <a:rPr lang="en-US" sz="2400" kern="1200" dirty="0"/>
                    <a:t> z </a:t>
                  </a:r>
                  <a:r>
                    <a:rPr lang="en-US" sz="2400" kern="1200" dirty="0" err="1"/>
                    <a:t>karty</a:t>
                  </a:r>
                  <a:endParaRPr lang="pl-PL" sz="2400" kern="1200" dirty="0"/>
                </a:p>
              </p:txBody>
            </p:sp>
          </p:grp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BD328C8-89B2-4ED3-B0DD-977014C16616}"/>
                </a:ext>
              </a:extLst>
            </p:cNvPr>
            <p:cNvGrpSpPr/>
            <p:nvPr/>
          </p:nvGrpSpPr>
          <p:grpSpPr>
            <a:xfrm>
              <a:off x="4050664" y="3750076"/>
              <a:ext cx="3593780" cy="720323"/>
              <a:chOff x="930332" y="4794948"/>
              <a:chExt cx="4627267" cy="917105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8C6E058B-B9E4-464B-8335-C29CECED2264}"/>
                  </a:ext>
                </a:extLst>
              </p:cNvPr>
              <p:cNvSpPr/>
              <p:nvPr/>
            </p:nvSpPr>
            <p:spPr>
              <a:xfrm>
                <a:off x="930332" y="4794948"/>
                <a:ext cx="917105" cy="917105"/>
              </a:xfrm>
              <a:prstGeom prst="ellipse">
                <a:avLst/>
              </a:prstGeom>
              <a:solidFill>
                <a:srgbClr val="4FC7A0"/>
              </a:solidFill>
            </p:spPr>
            <p:style>
              <a:ln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/>
            </p:style>
          </p:sp>
          <p:sp>
            <p:nvSpPr>
              <p:cNvPr id="24" name="Rectangle 23" descr="Database with solid fill">
                <a:extLst>
                  <a:ext uri="{FF2B5EF4-FFF2-40B4-BE49-F238E27FC236}">
                    <a16:creationId xmlns:a16="http://schemas.microsoft.com/office/drawing/2014/main" id="{6C3D059F-307B-4720-89F1-2CDB7925D678}"/>
                  </a:ext>
                </a:extLst>
              </p:cNvPr>
              <p:cNvSpPr/>
              <p:nvPr/>
            </p:nvSpPr>
            <p:spPr>
              <a:xfrm>
                <a:off x="1122924" y="4987540"/>
                <a:ext cx="531921" cy="531921"/>
              </a:xfrm>
              <a:prstGeom prst="rect">
                <a:avLst/>
              </a:prstGeom>
              <a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bg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F01E7C9E-C857-4401-8258-00DCB2C52B59}"/>
                  </a:ext>
                </a:extLst>
              </p:cNvPr>
              <p:cNvGrpSpPr/>
              <p:nvPr/>
            </p:nvGrpSpPr>
            <p:grpSpPr>
              <a:xfrm>
                <a:off x="2043959" y="4794948"/>
                <a:ext cx="3513640" cy="917105"/>
                <a:chOff x="1365401" y="2139242"/>
                <a:chExt cx="3513640" cy="917105"/>
              </a:xfrm>
            </p:grpSpPr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84B7F0D2-1007-48AB-AE2C-A6A3B1E3AAF8}"/>
                    </a:ext>
                  </a:extLst>
                </p:cNvPr>
                <p:cNvSpPr/>
                <p:nvPr/>
              </p:nvSpPr>
              <p:spPr>
                <a:xfrm>
                  <a:off x="1365402" y="2139242"/>
                  <a:ext cx="2161748" cy="917105"/>
                </a:xfrm>
                <a:prstGeom prst="rect">
                  <a:avLst/>
                </a:prstGeom>
              </p:spPr>
              <p:style>
                <a:ln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691ED9CD-CC4F-431F-A81C-8C1DB5E91EE4}"/>
                    </a:ext>
                  </a:extLst>
                </p:cNvPr>
                <p:cNvSpPr txBox="1"/>
                <p:nvPr/>
              </p:nvSpPr>
              <p:spPr>
                <a:xfrm>
                  <a:off x="1365401" y="2139242"/>
                  <a:ext cx="3513640" cy="917105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l" defTabSz="106680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2400" kern="1200" dirty="0">
                      <a:solidFill>
                        <a:srgbClr val="4FC7A0"/>
                      </a:solidFill>
                    </a:rPr>
                    <a:t>Dane </a:t>
                  </a:r>
                  <a:r>
                    <a:rPr lang="en-US" sz="2400" kern="1200" dirty="0" err="1">
                      <a:solidFill>
                        <a:srgbClr val="4FC7A0"/>
                      </a:solidFill>
                    </a:rPr>
                    <a:t>czystym</a:t>
                  </a:r>
                  <a:r>
                    <a:rPr lang="en-US" sz="2400" kern="1200" dirty="0">
                      <a:solidFill>
                        <a:srgbClr val="4FC7A0"/>
                      </a:solidFill>
                    </a:rPr>
                    <a:t> </a:t>
                  </a:r>
                  <a:r>
                    <a:rPr lang="en-US" sz="2400" kern="1200" dirty="0" err="1">
                      <a:solidFill>
                        <a:srgbClr val="4FC7A0"/>
                      </a:solidFill>
                    </a:rPr>
                    <a:t>tekstem</a:t>
                  </a:r>
                  <a:r>
                    <a:rPr lang="en-US" sz="2400" kern="1200" dirty="0">
                      <a:solidFill>
                        <a:srgbClr val="4FC7A0"/>
                      </a:solidFill>
                    </a:rPr>
                    <a:t> </a:t>
                  </a:r>
                  <a:r>
                    <a:rPr lang="en-US" sz="2400" kern="1200" dirty="0" err="1">
                      <a:solidFill>
                        <a:srgbClr val="4FC7A0"/>
                      </a:solidFill>
                    </a:rPr>
                    <a:t>zapisywane</a:t>
                  </a:r>
                  <a:r>
                    <a:rPr lang="en-US" sz="2400" kern="1200" dirty="0">
                      <a:solidFill>
                        <a:srgbClr val="4FC7A0"/>
                      </a:solidFill>
                    </a:rPr>
                    <a:t> w </a:t>
                  </a:r>
                  <a:r>
                    <a:rPr lang="en-US" sz="2400" kern="1200" dirty="0" err="1">
                      <a:solidFill>
                        <a:srgbClr val="4FC7A0"/>
                      </a:solidFill>
                    </a:rPr>
                    <a:t>pamięci</a:t>
                  </a:r>
                  <a:r>
                    <a:rPr lang="en-US" sz="2400" kern="1200" dirty="0">
                      <a:solidFill>
                        <a:srgbClr val="4FC7A0"/>
                      </a:solidFill>
                    </a:rPr>
                    <a:t> RAM</a:t>
                  </a:r>
                  <a:endParaRPr lang="pl-PL" sz="2400" kern="1200" dirty="0">
                    <a:solidFill>
                      <a:srgbClr val="4FC7A0"/>
                    </a:solidFill>
                  </a:endParaRPr>
                </a:p>
              </p:txBody>
            </p:sp>
          </p:grp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08AC86D-435D-465E-AB85-48E68BE27CF3}"/>
                </a:ext>
              </a:extLst>
            </p:cNvPr>
            <p:cNvGrpSpPr/>
            <p:nvPr/>
          </p:nvGrpSpPr>
          <p:grpSpPr>
            <a:xfrm>
              <a:off x="8049865" y="3750076"/>
              <a:ext cx="2870200" cy="720323"/>
              <a:chOff x="930332" y="4794948"/>
              <a:chExt cx="3695602" cy="917105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2064313-BAAB-4970-8769-894131DEC3EC}"/>
                  </a:ext>
                </a:extLst>
              </p:cNvPr>
              <p:cNvSpPr/>
              <p:nvPr/>
            </p:nvSpPr>
            <p:spPr>
              <a:xfrm>
                <a:off x="930332" y="4794948"/>
                <a:ext cx="917105" cy="917105"/>
              </a:xfrm>
              <a:prstGeom prst="ellipse">
                <a:avLst/>
              </a:prstGeom>
              <a:solidFill>
                <a:srgbClr val="70AD47"/>
              </a:solidFill>
            </p:spPr>
            <p:style>
              <a:ln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/>
            </p:style>
          </p:sp>
          <p:sp>
            <p:nvSpPr>
              <p:cNvPr id="30" name="Rectangle 29" descr="Server with solid fill">
                <a:extLst>
                  <a:ext uri="{FF2B5EF4-FFF2-40B4-BE49-F238E27FC236}">
                    <a16:creationId xmlns:a16="http://schemas.microsoft.com/office/drawing/2014/main" id="{41FCEB66-7B00-42D9-B073-EB043E52B910}"/>
                  </a:ext>
                </a:extLst>
              </p:cNvPr>
              <p:cNvSpPr/>
              <p:nvPr/>
            </p:nvSpPr>
            <p:spPr>
              <a:xfrm>
                <a:off x="1122924" y="4987540"/>
                <a:ext cx="531921" cy="531921"/>
              </a:xfrm>
              <a:prstGeom prst="rect">
                <a:avLst/>
              </a:prstGeom>
              <a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bg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0F675F3A-820D-46AE-8028-6DCA51C1C661}"/>
                  </a:ext>
                </a:extLst>
              </p:cNvPr>
              <p:cNvGrpSpPr/>
              <p:nvPr/>
            </p:nvGrpSpPr>
            <p:grpSpPr>
              <a:xfrm>
                <a:off x="2043960" y="4794948"/>
                <a:ext cx="2581974" cy="917105"/>
                <a:chOff x="1365402" y="2139242"/>
                <a:chExt cx="2581974" cy="917105"/>
              </a:xfrm>
            </p:grpSpPr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FD0DDB37-21F6-49A5-8794-83983B910345}"/>
                    </a:ext>
                  </a:extLst>
                </p:cNvPr>
                <p:cNvSpPr/>
                <p:nvPr/>
              </p:nvSpPr>
              <p:spPr>
                <a:xfrm>
                  <a:off x="1365402" y="2139242"/>
                  <a:ext cx="2161748" cy="917105"/>
                </a:xfrm>
                <a:prstGeom prst="rect">
                  <a:avLst/>
                </a:prstGeom>
              </p:spPr>
              <p:style>
                <a:ln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7176C661-2A4F-4BC7-B68F-D936C108EE4A}"/>
                    </a:ext>
                  </a:extLst>
                </p:cNvPr>
                <p:cNvSpPr txBox="1"/>
                <p:nvPr/>
              </p:nvSpPr>
              <p:spPr>
                <a:xfrm>
                  <a:off x="1365402" y="2139242"/>
                  <a:ext cx="2581974" cy="917105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l" defTabSz="106680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2400" kern="1200" dirty="0" err="1">
                      <a:solidFill>
                        <a:srgbClr val="70AD47"/>
                      </a:solidFill>
                    </a:rPr>
                    <a:t>Zaszyfrowane</a:t>
                  </a:r>
                  <a:r>
                    <a:rPr lang="en-US" sz="2400" kern="1200" dirty="0">
                      <a:solidFill>
                        <a:srgbClr val="70AD47"/>
                      </a:solidFill>
                    </a:rPr>
                    <a:t> </a:t>
                  </a:r>
                  <a:r>
                    <a:rPr lang="en-US" sz="2400" kern="1200" dirty="0" err="1">
                      <a:solidFill>
                        <a:srgbClr val="70AD47"/>
                      </a:solidFill>
                    </a:rPr>
                    <a:t>dane</a:t>
                  </a:r>
                  <a:r>
                    <a:rPr lang="en-US" sz="2400" kern="1200" dirty="0">
                      <a:solidFill>
                        <a:srgbClr val="70AD47"/>
                      </a:solidFill>
                    </a:rPr>
                    <a:t> </a:t>
                  </a:r>
                  <a:r>
                    <a:rPr lang="en-US" sz="2400" kern="1200" dirty="0" err="1">
                      <a:solidFill>
                        <a:srgbClr val="70AD47"/>
                      </a:solidFill>
                    </a:rPr>
                    <a:t>wysyłane</a:t>
                  </a:r>
                  <a:r>
                    <a:rPr lang="en-US" sz="2400" kern="1200" dirty="0">
                      <a:solidFill>
                        <a:srgbClr val="70AD47"/>
                      </a:solidFill>
                    </a:rPr>
                    <a:t> do </a:t>
                  </a:r>
                  <a:r>
                    <a:rPr lang="en-US" sz="2400" kern="1200" dirty="0" err="1">
                      <a:solidFill>
                        <a:srgbClr val="70AD47"/>
                      </a:solidFill>
                    </a:rPr>
                    <a:t>serwera</a:t>
                  </a:r>
                  <a:endParaRPr lang="pl-PL" sz="2400" kern="1200" dirty="0">
                    <a:solidFill>
                      <a:srgbClr val="70AD47"/>
                    </a:solidFill>
                  </a:endParaRPr>
                </a:p>
              </p:txBody>
            </p:sp>
          </p:grpSp>
        </p:grp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AD9E2DAB-B539-4C04-BB88-DAA20E333EFA}"/>
                </a:ext>
              </a:extLst>
            </p:cNvPr>
            <p:cNvCxnSpPr>
              <a:cxnSpLocks/>
            </p:cNvCxnSpPr>
            <p:nvPr/>
          </p:nvCxnSpPr>
          <p:spPr>
            <a:xfrm>
              <a:off x="1587526" y="4748653"/>
              <a:ext cx="2463138" cy="0"/>
            </a:xfrm>
            <a:prstGeom prst="straightConnector1">
              <a:avLst/>
            </a:prstGeom>
            <a:ln w="28575">
              <a:solidFill>
                <a:srgbClr val="5B9BD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9FEE40B6-C1DF-4F94-8D31-7C46CF66CC2F}"/>
                </a:ext>
              </a:extLst>
            </p:cNvPr>
            <p:cNvCxnSpPr>
              <a:cxnSpLocks/>
            </p:cNvCxnSpPr>
            <p:nvPr/>
          </p:nvCxnSpPr>
          <p:spPr>
            <a:xfrm>
              <a:off x="4915566" y="4748653"/>
              <a:ext cx="2463138" cy="0"/>
            </a:xfrm>
            <a:prstGeom prst="straightConnector1">
              <a:avLst/>
            </a:prstGeom>
            <a:ln w="28575">
              <a:solidFill>
                <a:srgbClr val="4FC7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D7AE9C3A-A1AA-4BD8-8973-1C7D62D53F9F}"/>
                </a:ext>
              </a:extLst>
            </p:cNvPr>
            <p:cNvCxnSpPr>
              <a:cxnSpLocks/>
            </p:cNvCxnSpPr>
            <p:nvPr/>
          </p:nvCxnSpPr>
          <p:spPr>
            <a:xfrm>
              <a:off x="8762137" y="4748653"/>
              <a:ext cx="2463138" cy="0"/>
            </a:xfrm>
            <a:prstGeom prst="straightConnector1">
              <a:avLst/>
            </a:prstGeom>
            <a:ln w="28575">
              <a:solidFill>
                <a:srgbClr val="70AD4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3364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Jak to </a:t>
            </a:r>
            <a:r>
              <a:rPr lang="en-US" dirty="0" err="1">
                <a:solidFill>
                  <a:srgbClr val="FFFFFF"/>
                </a:solidFill>
              </a:rPr>
              <a:t>wykorzystać</a:t>
            </a:r>
            <a:r>
              <a:rPr lang="en-US" dirty="0">
                <a:solidFill>
                  <a:srgbClr val="FFFFFF"/>
                </a:solidFill>
              </a:rPr>
              <a:t>?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59E017B-461A-4289-9E7E-06C8FD3B1076}"/>
              </a:ext>
            </a:extLst>
          </p:cNvPr>
          <p:cNvGrpSpPr/>
          <p:nvPr/>
        </p:nvGrpSpPr>
        <p:grpSpPr>
          <a:xfrm>
            <a:off x="952109" y="2043185"/>
            <a:ext cx="3410943" cy="718023"/>
            <a:chOff x="9845555" y="3429000"/>
            <a:chExt cx="3410943" cy="71802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5D3E87C-9417-414A-B796-F9797CD87B8D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11" name="Rectangle 10" descr="Checkmark with solid fill">
              <a:extLst>
                <a:ext uri="{FF2B5EF4-FFF2-40B4-BE49-F238E27FC236}">
                  <a16:creationId xmlns:a16="http://schemas.microsoft.com/office/drawing/2014/main" id="{5154FED5-D95E-46D6-8470-7216E816A106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F038238-A7B5-46C2-9350-F779331F3C9D}"/>
                </a:ext>
              </a:extLst>
            </p:cNvPr>
            <p:cNvGrpSpPr/>
            <p:nvPr/>
          </p:nvGrpSpPr>
          <p:grpSpPr>
            <a:xfrm>
              <a:off x="10645384" y="3429000"/>
              <a:ext cx="2611114" cy="718023"/>
              <a:chOff x="3832590" y="2811730"/>
              <a:chExt cx="2611114" cy="718023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1BF3702-4791-447A-B9C1-65DEB36B9F54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83486CA-9ABB-4919-8B21-53AFBB34D14A}"/>
                  </a:ext>
                </a:extLst>
              </p:cNvPr>
              <p:cNvSpPr txBox="1"/>
              <p:nvPr/>
            </p:nvSpPr>
            <p:spPr>
              <a:xfrm>
                <a:off x="3832590" y="2811730"/>
                <a:ext cx="2611114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>
                    <a:solidFill>
                      <a:srgbClr val="5B9BD5"/>
                    </a:solidFill>
                  </a:rPr>
                  <a:t>Is browser running?</a:t>
                </a:r>
                <a:endParaRPr lang="pl-PL" sz="2400" kern="1200" dirty="0">
                  <a:solidFill>
                    <a:srgbClr val="5B9BD5"/>
                  </a:solidFill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4879DE-5F03-40F9-BCE8-6A6F9435A612}"/>
              </a:ext>
            </a:extLst>
          </p:cNvPr>
          <p:cNvGrpSpPr/>
          <p:nvPr/>
        </p:nvGrpSpPr>
        <p:grpSpPr>
          <a:xfrm>
            <a:off x="5659234" y="2043184"/>
            <a:ext cx="3410943" cy="718023"/>
            <a:chOff x="9845555" y="3429000"/>
            <a:chExt cx="3410943" cy="71802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D033565-852C-465B-96EC-B3CE48DF79EB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17" name="Rectangle 16" descr="Snooze with solid fill">
              <a:extLst>
                <a:ext uri="{FF2B5EF4-FFF2-40B4-BE49-F238E27FC236}">
                  <a16:creationId xmlns:a16="http://schemas.microsoft.com/office/drawing/2014/main" id="{9E646FD6-BB05-483B-876D-20B705600341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6400B43-9B59-499D-987A-4C83177AE8A2}"/>
                </a:ext>
              </a:extLst>
            </p:cNvPr>
            <p:cNvGrpSpPr/>
            <p:nvPr/>
          </p:nvGrpSpPr>
          <p:grpSpPr>
            <a:xfrm>
              <a:off x="10645384" y="3429000"/>
              <a:ext cx="2611114" cy="718023"/>
              <a:chOff x="3832590" y="2811730"/>
              <a:chExt cx="2611114" cy="718023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3A8A053-0E9F-4124-9B00-AE82B9F6B02C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2B7CA72-AE36-4BDA-A61E-96E0DEC36450}"/>
                  </a:ext>
                </a:extLst>
              </p:cNvPr>
              <p:cNvSpPr txBox="1"/>
              <p:nvPr/>
            </p:nvSpPr>
            <p:spPr>
              <a:xfrm>
                <a:off x="3832590" y="2811730"/>
                <a:ext cx="2611114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>
                    <a:solidFill>
                      <a:srgbClr val="127A95"/>
                    </a:solidFill>
                  </a:rPr>
                  <a:t>Sleep for 10s</a:t>
                </a:r>
                <a:endParaRPr lang="pl-PL" sz="2400" kern="1200" dirty="0">
                  <a:solidFill>
                    <a:srgbClr val="127A95"/>
                  </a:solidFill>
                </a:endParaRPr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F3F4C39-6782-404F-82E9-15AA5A3EB38E}"/>
              </a:ext>
            </a:extLst>
          </p:cNvPr>
          <p:cNvGrpSpPr/>
          <p:nvPr/>
        </p:nvGrpSpPr>
        <p:grpSpPr>
          <a:xfrm>
            <a:off x="952109" y="3483626"/>
            <a:ext cx="3607825" cy="718023"/>
            <a:chOff x="9845555" y="3429000"/>
            <a:chExt cx="3607825" cy="71802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1407209-52C8-4EB0-A5F6-81EB8EB68141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23" name="Rectangle 22" descr="Database with solid fill">
              <a:extLst>
                <a:ext uri="{FF2B5EF4-FFF2-40B4-BE49-F238E27FC236}">
                  <a16:creationId xmlns:a16="http://schemas.microsoft.com/office/drawing/2014/main" id="{43C5C08A-E9A5-4F15-8801-6D65538B49A7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7A3A534-DE77-4684-9B33-7F1BC657A903}"/>
                </a:ext>
              </a:extLst>
            </p:cNvPr>
            <p:cNvGrpSpPr/>
            <p:nvPr/>
          </p:nvGrpSpPr>
          <p:grpSpPr>
            <a:xfrm>
              <a:off x="10645383" y="3429000"/>
              <a:ext cx="2807997" cy="718023"/>
              <a:chOff x="3832589" y="2811730"/>
              <a:chExt cx="2807997" cy="718023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6EAAD98-A7E2-4051-8785-FF03643B7452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72038A5-7CC9-481D-9364-1513CE641598}"/>
                  </a:ext>
                </a:extLst>
              </p:cNvPr>
              <p:cNvSpPr txBox="1"/>
              <p:nvPr/>
            </p:nvSpPr>
            <p:spPr>
              <a:xfrm>
                <a:off x="3832589" y="2811730"/>
                <a:ext cx="2807997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>
                    <a:solidFill>
                      <a:srgbClr val="4DC58D"/>
                    </a:solidFill>
                  </a:rPr>
                  <a:t>Dump memory from all browser processes</a:t>
                </a:r>
                <a:endParaRPr lang="pl-PL" sz="2400" kern="1200" dirty="0">
                  <a:solidFill>
                    <a:srgbClr val="4DC58D"/>
                  </a:solidFill>
                </a:endParaRP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17E4F4D-A277-4E00-B4D5-D031A93EDEA9}"/>
              </a:ext>
            </a:extLst>
          </p:cNvPr>
          <p:cNvGrpSpPr/>
          <p:nvPr/>
        </p:nvGrpSpPr>
        <p:grpSpPr>
          <a:xfrm>
            <a:off x="952109" y="4924067"/>
            <a:ext cx="3815643" cy="718023"/>
            <a:chOff x="9845555" y="3429000"/>
            <a:chExt cx="3815643" cy="71802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933D48E-E88C-4610-A1E9-675BCAA14719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29" name="Rectangle 28" descr="Magnifying glass with solid fill">
              <a:extLst>
                <a:ext uri="{FF2B5EF4-FFF2-40B4-BE49-F238E27FC236}">
                  <a16:creationId xmlns:a16="http://schemas.microsoft.com/office/drawing/2014/main" id="{6D5833F4-9D36-4AF2-A0FA-A13A9E407A82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C1377E3-A16F-42D3-9C91-C0B4437413D8}"/>
                </a:ext>
              </a:extLst>
            </p:cNvPr>
            <p:cNvGrpSpPr/>
            <p:nvPr/>
          </p:nvGrpSpPr>
          <p:grpSpPr>
            <a:xfrm>
              <a:off x="10645383" y="3429000"/>
              <a:ext cx="3015815" cy="718023"/>
              <a:chOff x="3832589" y="2811730"/>
              <a:chExt cx="3015815" cy="718023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E53C193-214D-48E9-8690-AA1B1A02AB7A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4A5D46B-9F47-4C3F-BA08-002FCB2954AB}"/>
                  </a:ext>
                </a:extLst>
              </p:cNvPr>
              <p:cNvSpPr txBox="1"/>
              <p:nvPr/>
            </p:nvSpPr>
            <p:spPr>
              <a:xfrm>
                <a:off x="3832589" y="2811730"/>
                <a:ext cx="3015815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>
                    <a:solidFill>
                      <a:srgbClr val="48BD58"/>
                    </a:solidFill>
                  </a:rPr>
                  <a:t>Search dumped memory for critical data</a:t>
                </a:r>
                <a:endParaRPr lang="pl-PL" sz="2400" kern="1200" dirty="0">
                  <a:solidFill>
                    <a:srgbClr val="48BD58"/>
                  </a:solidFill>
                </a:endParaRPr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4E5B235-35BA-4135-80D9-7716A9BD3FBB}"/>
              </a:ext>
            </a:extLst>
          </p:cNvPr>
          <p:cNvGrpSpPr/>
          <p:nvPr/>
        </p:nvGrpSpPr>
        <p:grpSpPr>
          <a:xfrm>
            <a:off x="5659234" y="4943013"/>
            <a:ext cx="3410943" cy="718023"/>
            <a:chOff x="9845555" y="3429000"/>
            <a:chExt cx="3410943" cy="718023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6EFD14F-E208-46B1-9630-D729FD6F94BB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37" name="Rectangle 36" descr="Question mark with solid fill">
              <a:extLst>
                <a:ext uri="{FF2B5EF4-FFF2-40B4-BE49-F238E27FC236}">
                  <a16:creationId xmlns:a16="http://schemas.microsoft.com/office/drawing/2014/main" id="{FB435C52-2D9A-49BF-B86B-2CDEE4037263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E20B668F-2129-4F22-A2D0-083863E73F22}"/>
                </a:ext>
              </a:extLst>
            </p:cNvPr>
            <p:cNvGrpSpPr/>
            <p:nvPr/>
          </p:nvGrpSpPr>
          <p:grpSpPr>
            <a:xfrm>
              <a:off x="10645384" y="3429000"/>
              <a:ext cx="2611114" cy="718023"/>
              <a:chOff x="3832590" y="2811730"/>
              <a:chExt cx="2611114" cy="718023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C9B03CE7-9892-40A3-ADAB-A4A5DD1D0526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0B81BAB-7344-4760-B0EF-6E62C4F4BEAF}"/>
                  </a:ext>
                </a:extLst>
              </p:cNvPr>
              <p:cNvSpPr txBox="1"/>
              <p:nvPr/>
            </p:nvSpPr>
            <p:spPr>
              <a:xfrm>
                <a:off x="3832590" y="2811730"/>
                <a:ext cx="2611114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/>
                  <a:t>Does memory contain that data?</a:t>
                </a:r>
                <a:endParaRPr lang="pl-PL" sz="2400" kern="1200" dirty="0"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4C0A142-DF5E-4A97-9DD0-B2BB40E0C0A8}"/>
              </a:ext>
            </a:extLst>
          </p:cNvPr>
          <p:cNvGrpSpPr/>
          <p:nvPr/>
        </p:nvGrpSpPr>
        <p:grpSpPr>
          <a:xfrm>
            <a:off x="8821939" y="3354892"/>
            <a:ext cx="3410943" cy="718023"/>
            <a:chOff x="9845555" y="3429000"/>
            <a:chExt cx="3410943" cy="718023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61CD28E-4EC5-44CE-838A-871C5043CE5C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44" name="Rectangle 43" descr="Checkmark with solid fill">
              <a:extLst>
                <a:ext uri="{FF2B5EF4-FFF2-40B4-BE49-F238E27FC236}">
                  <a16:creationId xmlns:a16="http://schemas.microsoft.com/office/drawing/2014/main" id="{371CCF05-66B1-4DA3-8AEC-5AA536823613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249373C-C429-47AB-ABBB-0EC6DE8936CA}"/>
                </a:ext>
              </a:extLst>
            </p:cNvPr>
            <p:cNvGrpSpPr/>
            <p:nvPr/>
          </p:nvGrpSpPr>
          <p:grpSpPr>
            <a:xfrm>
              <a:off x="10645384" y="3429000"/>
              <a:ext cx="2611114" cy="718023"/>
              <a:chOff x="3832590" y="2811730"/>
              <a:chExt cx="2611114" cy="718023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6C7E7416-9A75-471E-84E9-A0A1B3DFA5C8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CDF5D0A-8049-4248-B61F-8D8674B03890}"/>
                  </a:ext>
                </a:extLst>
              </p:cNvPr>
              <p:cNvSpPr txBox="1"/>
              <p:nvPr/>
            </p:nvSpPr>
            <p:spPr>
              <a:xfrm>
                <a:off x="3832590" y="2811730"/>
                <a:ext cx="2611114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dirty="0">
                    <a:solidFill>
                      <a:srgbClr val="5B9BD5"/>
                    </a:solidFill>
                  </a:rPr>
                  <a:t>Send founds to attacker</a:t>
                </a:r>
                <a:endParaRPr lang="pl-PL" sz="2400" kern="1200" dirty="0">
                  <a:solidFill>
                    <a:srgbClr val="5B9BD5"/>
                  </a:solidFill>
                </a:endParaRPr>
              </a:p>
            </p:txBody>
          </p:sp>
        </p:grp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0B42E21-8A58-46A7-9EBF-F9F7DB2C1895}"/>
              </a:ext>
            </a:extLst>
          </p:cNvPr>
          <p:cNvCxnSpPr>
            <a:cxnSpLocks/>
          </p:cNvCxnSpPr>
          <p:nvPr/>
        </p:nvCxnSpPr>
        <p:spPr>
          <a:xfrm flipV="1">
            <a:off x="1703007" y="2624777"/>
            <a:ext cx="3785095" cy="4514"/>
          </a:xfrm>
          <a:prstGeom prst="straightConnector1">
            <a:avLst/>
          </a:prstGeom>
          <a:ln w="28575">
            <a:solidFill>
              <a:srgbClr val="5B9B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CC1BDA1-1D18-4D71-9B81-3238F0877145}"/>
              </a:ext>
            </a:extLst>
          </p:cNvPr>
          <p:cNvCxnSpPr>
            <a:cxnSpLocks/>
          </p:cNvCxnSpPr>
          <p:nvPr/>
        </p:nvCxnSpPr>
        <p:spPr>
          <a:xfrm flipV="1">
            <a:off x="1710020" y="5651063"/>
            <a:ext cx="3785095" cy="4514"/>
          </a:xfrm>
          <a:prstGeom prst="straightConnector1">
            <a:avLst/>
          </a:prstGeom>
          <a:ln w="28575">
            <a:solidFill>
              <a:srgbClr val="48BD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ACBA673-C060-4955-B64E-935985B8CF6D}"/>
              </a:ext>
            </a:extLst>
          </p:cNvPr>
          <p:cNvCxnSpPr>
            <a:cxnSpLocks/>
          </p:cNvCxnSpPr>
          <p:nvPr/>
        </p:nvCxnSpPr>
        <p:spPr>
          <a:xfrm flipV="1">
            <a:off x="6009062" y="2864535"/>
            <a:ext cx="0" cy="1956203"/>
          </a:xfrm>
          <a:prstGeom prst="straightConnector1">
            <a:avLst/>
          </a:prstGeom>
          <a:ln w="28575">
            <a:solidFill>
              <a:srgbClr val="70AD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08E6B441-1DEE-4146-9007-901C312AEC11}"/>
              </a:ext>
            </a:extLst>
          </p:cNvPr>
          <p:cNvCxnSpPr>
            <a:cxnSpLocks/>
          </p:cNvCxnSpPr>
          <p:nvPr/>
        </p:nvCxnSpPr>
        <p:spPr>
          <a:xfrm flipV="1">
            <a:off x="6427903" y="4002301"/>
            <a:ext cx="2247198" cy="940712"/>
          </a:xfrm>
          <a:prstGeom prst="straightConnector1">
            <a:avLst/>
          </a:prstGeom>
          <a:ln w="28575">
            <a:solidFill>
              <a:srgbClr val="70AD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CFFBFF1-FBF6-4C3D-AD06-D18F978D0E71}"/>
              </a:ext>
            </a:extLst>
          </p:cNvPr>
          <p:cNvCxnSpPr>
            <a:cxnSpLocks/>
          </p:cNvCxnSpPr>
          <p:nvPr/>
        </p:nvCxnSpPr>
        <p:spPr>
          <a:xfrm>
            <a:off x="1311120" y="2864534"/>
            <a:ext cx="0" cy="564466"/>
          </a:xfrm>
          <a:prstGeom prst="straightConnector1">
            <a:avLst/>
          </a:prstGeom>
          <a:ln w="28575">
            <a:solidFill>
              <a:srgbClr val="5B9B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3BB98B3-0E06-4C9C-9D6B-049A93335BE2}"/>
              </a:ext>
            </a:extLst>
          </p:cNvPr>
          <p:cNvCxnSpPr>
            <a:cxnSpLocks/>
          </p:cNvCxnSpPr>
          <p:nvPr/>
        </p:nvCxnSpPr>
        <p:spPr>
          <a:xfrm>
            <a:off x="1311120" y="4272753"/>
            <a:ext cx="0" cy="564466"/>
          </a:xfrm>
          <a:prstGeom prst="straightConnector1">
            <a:avLst/>
          </a:prstGeom>
          <a:ln w="28575">
            <a:solidFill>
              <a:srgbClr val="4FC7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F1B02E0B-8515-477F-97DB-C83B615B21D1}"/>
              </a:ext>
            </a:extLst>
          </p:cNvPr>
          <p:cNvSpPr txBox="1"/>
          <p:nvPr/>
        </p:nvSpPr>
        <p:spPr>
          <a:xfrm>
            <a:off x="1410099" y="2774963"/>
            <a:ext cx="717166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>
                <a:solidFill>
                  <a:srgbClr val="5B9BD5"/>
                </a:solidFill>
              </a:rPr>
              <a:t>Yes</a:t>
            </a:r>
            <a:endParaRPr lang="pl-PL" sz="2000" kern="1200" dirty="0">
              <a:solidFill>
                <a:srgbClr val="5B9BD5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19E82CF-0751-492D-A166-58491A9EACCF}"/>
              </a:ext>
            </a:extLst>
          </p:cNvPr>
          <p:cNvSpPr txBox="1"/>
          <p:nvPr/>
        </p:nvSpPr>
        <p:spPr>
          <a:xfrm>
            <a:off x="3430417" y="2505522"/>
            <a:ext cx="717166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>
                <a:solidFill>
                  <a:srgbClr val="5B9BD5"/>
                </a:solidFill>
              </a:rPr>
              <a:t>No </a:t>
            </a:r>
            <a:endParaRPr lang="pl-PL" sz="2000" kern="1200" dirty="0">
              <a:solidFill>
                <a:srgbClr val="5B9BD5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E622D28-D89E-4621-888A-F1860AB739C7}"/>
              </a:ext>
            </a:extLst>
          </p:cNvPr>
          <p:cNvSpPr txBox="1"/>
          <p:nvPr/>
        </p:nvSpPr>
        <p:spPr>
          <a:xfrm>
            <a:off x="7149267" y="4050864"/>
            <a:ext cx="717166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>
                <a:solidFill>
                  <a:srgbClr val="70AD47"/>
                </a:solidFill>
              </a:rPr>
              <a:t>Yes</a:t>
            </a:r>
            <a:endParaRPr lang="pl-PL" sz="2000" kern="1200" dirty="0">
              <a:solidFill>
                <a:srgbClr val="70AD47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7087063-8F76-42D3-AF1E-9126DB753FD3}"/>
              </a:ext>
            </a:extLst>
          </p:cNvPr>
          <p:cNvSpPr txBox="1"/>
          <p:nvPr/>
        </p:nvSpPr>
        <p:spPr>
          <a:xfrm>
            <a:off x="6083931" y="3622820"/>
            <a:ext cx="717166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800" kern="1200" dirty="0">
                <a:solidFill>
                  <a:srgbClr val="70AD47"/>
                </a:solidFill>
              </a:rPr>
              <a:t>No</a:t>
            </a:r>
            <a:endParaRPr lang="pl-PL" sz="1800" kern="1200" dirty="0">
              <a:solidFill>
                <a:srgbClr val="70AD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81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Nie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tylko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wyświetlanie</a:t>
            </a:r>
            <a:r>
              <a:rPr lang="en-US" dirty="0">
                <a:solidFill>
                  <a:srgbClr val="FFFFFF"/>
                </a:solidFill>
              </a:rPr>
              <a:t>…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0A3C43B-1513-4FE7-A311-FB4502E1DE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32" y="1690689"/>
            <a:ext cx="5572394" cy="4876800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AEB0DC8-39AD-4205-A182-3B203BE474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573" y="1690688"/>
            <a:ext cx="504979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295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Demonstracja</a:t>
            </a:r>
            <a:r>
              <a:rPr lang="en-US" b="1" dirty="0">
                <a:solidFill>
                  <a:srgbClr val="4DC58D"/>
                </a:solidFill>
              </a:rPr>
              <a:t> 1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2103274"/>
            <a:ext cx="5500255" cy="2475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solidFill>
                  <a:srgbClr val="4DC58D"/>
                </a:solidFill>
              </a:rPr>
              <a:t>Zmodyfikuj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wartość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zmiennej</a:t>
            </a:r>
            <a:r>
              <a:rPr lang="en-US" sz="3200" dirty="0">
                <a:solidFill>
                  <a:srgbClr val="4DC58D"/>
                </a:solidFill>
              </a:rPr>
              <a:t> Coins w </a:t>
            </a:r>
            <a:r>
              <a:rPr lang="en-US" sz="3200" dirty="0" err="1">
                <a:solidFill>
                  <a:srgbClr val="4DC58D"/>
                </a:solidFill>
              </a:rPr>
              <a:t>pamięci</a:t>
            </a:r>
            <a:r>
              <a:rPr lang="en-US" sz="3200" dirty="0">
                <a:solidFill>
                  <a:srgbClr val="4DC58D"/>
                </a:solidFill>
              </a:rPr>
              <a:t> RAM. Do </a:t>
            </a:r>
            <a:r>
              <a:rPr lang="en-US" sz="3200" dirty="0" err="1">
                <a:solidFill>
                  <a:srgbClr val="4DC58D"/>
                </a:solidFill>
              </a:rPr>
              <a:t>wykonania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zadania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wykorzystaj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narzędzie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CheatEngine</a:t>
            </a:r>
            <a:r>
              <a:rPr lang="en-US" sz="3200" dirty="0">
                <a:solidFill>
                  <a:srgbClr val="4DC58D"/>
                </a:solidFill>
              </a:rPr>
              <a:t>.</a:t>
            </a:r>
            <a:endParaRPr lang="pl-PL" sz="3200" dirty="0">
              <a:solidFill>
                <a:srgbClr val="4DC58D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643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1411</TotalTime>
  <Words>741</Words>
  <Application>Microsoft Office PowerPoint</Application>
  <PresentationFormat>Panoramiczny</PresentationFormat>
  <Paragraphs>175</Paragraphs>
  <Slides>35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FabricMDL2Icons</vt:lpstr>
      <vt:lpstr>Office Theme</vt:lpstr>
      <vt:lpstr>Sposoby przechowywania i przetwarzania danych w aplikacjach mobilnych oraz zagrożenia z tym związane</vt:lpstr>
      <vt:lpstr>Dane przechowywane są w…</vt:lpstr>
      <vt:lpstr>Hierarchia pamięci</vt:lpstr>
      <vt:lpstr>Cykl działania procesu</vt:lpstr>
      <vt:lpstr>Jak wykorzystać pamięć?</vt:lpstr>
      <vt:lpstr>Migracja danych, ALE… Przykład RAM Scraping Malware</vt:lpstr>
      <vt:lpstr>Jak to wykorzystać?</vt:lpstr>
      <vt:lpstr>Nie tylko wyświetlanie…</vt:lpstr>
      <vt:lpstr>Demonstracja 1</vt:lpstr>
      <vt:lpstr>Demonstracja 2</vt:lpstr>
      <vt:lpstr>(Nie)bezpieczeństwo! Przechowywanie plików na systemie użytkownika</vt:lpstr>
      <vt:lpstr>Demonstracja 3</vt:lpstr>
      <vt:lpstr>(Nie)bezpieczeństwo! Przechowywanie plików na systemie użytkownika</vt:lpstr>
      <vt:lpstr>Jak wykorzystać pamięć?</vt:lpstr>
      <vt:lpstr>Edytowanie plików zapisów</vt:lpstr>
      <vt:lpstr>Demonstracja 4</vt:lpstr>
      <vt:lpstr>Zabezpieczenia</vt:lpstr>
      <vt:lpstr>Zadanie 1</vt:lpstr>
      <vt:lpstr>Zadanie 2</vt:lpstr>
      <vt:lpstr>(Nie)bezpieczeństwo! Przechowywanie plików na systemie użytkownika</vt:lpstr>
      <vt:lpstr>Jak wykorzystać pamięć?</vt:lpstr>
      <vt:lpstr>Inżynieria Wsteczna to…</vt:lpstr>
      <vt:lpstr>Strona prawna</vt:lpstr>
      <vt:lpstr>Przykładowe narzędzia</vt:lpstr>
      <vt:lpstr>Od kodu źródłowego do pliku wykonywalnego…</vt:lpstr>
      <vt:lpstr>Zadanie 3</vt:lpstr>
      <vt:lpstr>Jak się zabezpieczyć przed inżynierią wsteczną?</vt:lpstr>
      <vt:lpstr>Obfuskacja to…</vt:lpstr>
      <vt:lpstr>Grupy Transformacji Obfuskacyjnych</vt:lpstr>
      <vt:lpstr>Prezentacja programu PowerPoint</vt:lpstr>
      <vt:lpstr>Prezentacja programu PowerPoint</vt:lpstr>
      <vt:lpstr>Prezentacja programu PowerPoint</vt:lpstr>
      <vt:lpstr>Zadanie 4</vt:lpstr>
      <vt:lpstr>Zabezpieczenia</vt:lpstr>
      <vt:lpstr>Bibliografia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Sposoby przechowywania i przetwarzania danych w aplikacjach mobilnych oraz zagrożenia z tym związane</dc:title>
  <dc:creator>Patrycja Nędza</dc:creator>
  <cp:lastModifiedBy>Георгий Куприянов</cp:lastModifiedBy>
  <cp:revision>131</cp:revision>
  <dcterms:created xsi:type="dcterms:W3CDTF">2021-11-18T19:06:48Z</dcterms:created>
  <dcterms:modified xsi:type="dcterms:W3CDTF">2021-12-09T19:02:38Z</dcterms:modified>
</cp:coreProperties>
</file>

<file path=docProps/thumbnail.jpeg>
</file>